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8" r:id="rId27"/>
    <p:sldId id="290" r:id="rId28"/>
    <p:sldId id="289" r:id="rId29"/>
    <p:sldId id="291" r:id="rId30"/>
    <p:sldId id="292" r:id="rId31"/>
    <p:sldId id="293" r:id="rId32"/>
    <p:sldId id="294" r:id="rId33"/>
    <p:sldId id="295" r:id="rId34"/>
    <p:sldId id="297" r:id="rId35"/>
    <p:sldId id="296" r:id="rId36"/>
    <p:sldId id="298" r:id="rId37"/>
    <p:sldId id="300" r:id="rId38"/>
    <p:sldId id="303" r:id="rId39"/>
    <p:sldId id="304" r:id="rId40"/>
    <p:sldId id="305" r:id="rId41"/>
    <p:sldId id="308" r:id="rId42"/>
    <p:sldId id="310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268" r:id="rId62"/>
    <p:sldId id="331" r:id="rId6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370F2-7F9E-4A67-9185-80F8584C465B}" v="6" dt="2024-12-02T12:43:50.61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89019" autoAdjust="0"/>
  </p:normalViewPr>
  <p:slideViewPr>
    <p:cSldViewPr snapToGrid="0">
      <p:cViewPr varScale="1">
        <p:scale>
          <a:sx n="72" d="100"/>
          <a:sy n="72" d="100"/>
        </p:scale>
        <p:origin x="8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Wer bin ich?</a:t>
            </a:r>
          </a:p>
          <a:p>
            <a:pPr marL="342900" indent="-342900">
              <a:buFontTx/>
              <a:buChar char="-"/>
            </a:pPr>
            <a:r>
              <a:rPr lang="de-DE" dirty="0"/>
              <a:t>Wer seid ihr?</a:t>
            </a:r>
          </a:p>
          <a:p>
            <a:pPr marL="342900" lvl="2" indent="-342900">
              <a:buFontTx/>
              <a:buChar char="-"/>
            </a:pPr>
            <a:r>
              <a:rPr lang="de-DE" dirty="0"/>
              <a:t>- Name</a:t>
            </a:r>
          </a:p>
          <a:p>
            <a:pPr marL="342900" lvl="2" indent="-342900">
              <a:buFontTx/>
              <a:buChar char="-"/>
            </a:pPr>
            <a:r>
              <a:rPr lang="de-DE" dirty="0"/>
              <a:t>- Programmiersprache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Fachlichkeit = Domäne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Auf der technischen Seite kennen wir uns schon aus.</a:t>
            </a:r>
          </a:p>
          <a:p>
            <a:pPr marL="342900" indent="-342900">
              <a:buFontTx/>
              <a:buChar char="-"/>
            </a:pPr>
            <a:r>
              <a:rPr lang="de-DE" dirty="0"/>
              <a:t>Die Fachlichkeit ist meistens fremd für uns.</a:t>
            </a:r>
          </a:p>
          <a:p>
            <a:pPr marL="342900" indent="-342900">
              <a:buFontTx/>
              <a:buChar char="-"/>
            </a:pPr>
            <a:r>
              <a:rPr lang="de-DE" dirty="0"/>
              <a:t>Es geht also darum, die Fachlichkeit wirklich zu verstehen und auf fachlicher Ebene Lösungen anzubieten.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Wie </a:t>
            </a:r>
            <a:r>
              <a:rPr dirty="0" err="1"/>
              <a:t>beginnt</a:t>
            </a:r>
            <a:r>
              <a:rPr dirty="0"/>
              <a:t> man? </a:t>
            </a:r>
          </a:p>
          <a:p>
            <a:r>
              <a:rPr dirty="0"/>
              <a:t>DDD </a:t>
            </a:r>
            <a:r>
              <a:rPr dirty="0" err="1"/>
              <a:t>wird</a:t>
            </a:r>
            <a:r>
              <a:rPr dirty="0"/>
              <a:t> in </a:t>
            </a:r>
            <a:r>
              <a:rPr dirty="0" err="1"/>
              <a:t>zwei</a:t>
            </a:r>
            <a:r>
              <a:rPr dirty="0"/>
              <a:t> </a:t>
            </a:r>
            <a:r>
              <a:rPr dirty="0" err="1"/>
              <a:t>Bereiche</a:t>
            </a:r>
            <a:r>
              <a:rPr dirty="0"/>
              <a:t> </a:t>
            </a:r>
            <a:r>
              <a:rPr dirty="0" err="1"/>
              <a:t>untereilt</a:t>
            </a:r>
            <a:r>
              <a:rPr dirty="0"/>
              <a:t>!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6" name="Shape 3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wollen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uns</a:t>
            </a:r>
            <a:r>
              <a:rPr dirty="0"/>
              <a:t> </a:t>
            </a:r>
            <a:r>
              <a:rPr dirty="0" err="1"/>
              <a:t>heute</a:t>
            </a:r>
            <a:r>
              <a:rPr dirty="0"/>
              <a:t> </a:t>
            </a:r>
            <a:r>
              <a:rPr dirty="0" err="1"/>
              <a:t>ansehen</a:t>
            </a:r>
            <a:r>
              <a:rPr dirty="0"/>
              <a:t>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5" name="Shape 3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Werder Ticketing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Shape 3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VIT</a:t>
            </a:r>
          </a:p>
          <a:p>
            <a:r>
              <a:rPr dirty="0"/>
              <a:t>Race (Rasse) vs Breed (</a:t>
            </a:r>
            <a:r>
              <a:rPr dirty="0" err="1"/>
              <a:t>Züchtung</a:t>
            </a:r>
            <a:r>
              <a:rPr dirty="0"/>
              <a:t>)</a:t>
            </a:r>
          </a:p>
          <a:p>
            <a:endParaRPr dirty="0"/>
          </a:p>
          <a:p>
            <a:r>
              <a:rPr dirty="0" err="1"/>
              <a:t>Aussage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„</a:t>
            </a:r>
            <a:r>
              <a:rPr dirty="0" err="1"/>
              <a:t>sprecht</a:t>
            </a:r>
            <a:r>
              <a:rPr dirty="0"/>
              <a:t> </a:t>
            </a:r>
            <a:r>
              <a:rPr dirty="0" err="1"/>
              <a:t>deutsch</a:t>
            </a:r>
            <a:r>
              <a:rPr dirty="0"/>
              <a:t>“ </a:t>
            </a:r>
            <a:r>
              <a:rPr dirty="0" err="1"/>
              <a:t>sondern</a:t>
            </a:r>
            <a:r>
              <a:rPr dirty="0"/>
              <a:t> „</a:t>
            </a:r>
            <a:r>
              <a:rPr dirty="0" err="1"/>
              <a:t>sprecht</a:t>
            </a:r>
            <a:r>
              <a:rPr dirty="0"/>
              <a:t> die </a:t>
            </a:r>
            <a:r>
              <a:rPr dirty="0" err="1"/>
              <a:t>richtige</a:t>
            </a:r>
            <a:r>
              <a:rPr dirty="0"/>
              <a:t> </a:t>
            </a:r>
            <a:r>
              <a:rPr dirty="0" err="1"/>
              <a:t>Sprache</a:t>
            </a:r>
            <a:r>
              <a:rPr dirty="0"/>
              <a:t>“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Warum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UL </a:t>
            </a:r>
            <a:r>
              <a:rPr dirty="0" err="1"/>
              <a:t>notwendig</a:t>
            </a:r>
            <a:r>
              <a:rPr dirty="0"/>
              <a:t>?</a:t>
            </a:r>
          </a:p>
          <a:p>
            <a:r>
              <a:rPr dirty="0"/>
              <a:t>Englisch-Deutsch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keine</a:t>
            </a:r>
            <a:r>
              <a:rPr dirty="0"/>
              <a:t> </a:t>
            </a:r>
            <a:r>
              <a:rPr dirty="0" err="1"/>
              <a:t>Bijektive</a:t>
            </a:r>
            <a:r>
              <a:rPr dirty="0"/>
              <a:t> </a:t>
            </a:r>
            <a:r>
              <a:rPr dirty="0" err="1"/>
              <a:t>Abbildung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5" name="Shape 4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Welche Dinge sind eng verknüpft?</a:t>
            </a:r>
          </a:p>
          <a:p>
            <a:r>
              <a:t>Welche Dinge kann man zu Domainen clustern?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1" name="Shape 4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fällt auf? </a:t>
            </a:r>
          </a:p>
          <a:p>
            <a:r>
              <a:t>- Deutsch und Englisch vermischt!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8" name="Shape 4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fällt auf? -&gt; Deutsch und Englisch vermischt!</a:t>
            </a:r>
          </a:p>
          <a:p>
            <a:r>
              <a:t>Wer macht was? Entwicklung wird von In-House, Externen und Outsourcing untersützt.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hape 4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Outsourcen oder externer Dienstleister</a:t>
            </a:r>
          </a:p>
          <a:p>
            <a:r>
              <a:t>Damit tue ich mich schwer: Was bedeutet „hier wird weniger investiert“?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5" name="Shape 4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wäre </a:t>
            </a:r>
          </a:p>
          <a:p>
            <a:r>
              <a:t>Core Domain = Wichtig</a:t>
            </a:r>
          </a:p>
          <a:p>
            <a:r>
              <a:t>Supporting Subdomain = Keine Standardlösung, nicht ganz so wichtig</a:t>
            </a:r>
          </a:p>
          <a:p>
            <a:r>
              <a:t>Generic Domain = kann man Kaufen oder Open Source</a:t>
            </a:r>
          </a:p>
          <a:p>
            <a:r>
              <a:t>Das ist eine Management-Entscheidung!!!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5" name="Shape 5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Meine Sicht! Ich tue mich damit schwer.</a:t>
            </a:r>
          </a:p>
          <a:p>
            <a:r>
              <a:t>Nicht so wichtig ist die Rechnungsstellung und das Design der Rechnung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Stehen im Zentrum</a:t>
            </a:r>
          </a:p>
          <a:p>
            <a:pPr marL="342900" indent="-342900">
              <a:buFontTx/>
              <a:buChar char="-"/>
            </a:pPr>
            <a:r>
              <a:rPr lang="de-DE" dirty="0"/>
              <a:t>Haben keine Abhängigkeiten nach außen</a:t>
            </a:r>
          </a:p>
          <a:p>
            <a:pPr marL="342900" indent="-342900">
              <a:buFontTx/>
              <a:buChar char="-"/>
            </a:pPr>
            <a:r>
              <a:rPr lang="de-DE" dirty="0"/>
              <a:t>Können sich selbst validieren etc.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Datenbank-Repository nur für Aggregate</a:t>
            </a:r>
          </a:p>
          <a:p>
            <a:pPr marL="342900" indent="-342900">
              <a:buFontTx/>
              <a:buChar char="-"/>
            </a:pPr>
            <a:r>
              <a:rPr lang="de-DE" dirty="0"/>
              <a:t>Logik so dich wie möglich an Aggregaten / </a:t>
            </a:r>
            <a:r>
              <a:rPr lang="de-DE" dirty="0" err="1"/>
              <a:t>ValueObjects</a:t>
            </a:r>
            <a:r>
              <a:rPr lang="de-DE" dirty="0"/>
              <a:t> halten</a:t>
            </a:r>
          </a:p>
        </p:txBody>
      </p:sp>
    </p:spTree>
    <p:extLst>
      <p:ext uri="{BB962C8B-B14F-4D97-AF65-F5344CB8AC3E}">
        <p14:creationId xmlns:p14="http://schemas.microsoft.com/office/powerpoint/2010/main" val="957869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5" name="Shape 13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Straße wird umbenannt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0" name="Shape 13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Registriernummer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050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Shape 16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9" name="Shape 16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heißt</a:t>
            </a:r>
            <a:r>
              <a:rPr dirty="0"/>
              <a:t> also „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haben</a:t>
            </a:r>
            <a:r>
              <a:rPr dirty="0"/>
              <a:t> </a:t>
            </a:r>
            <a:r>
              <a:rPr dirty="0" err="1"/>
              <a:t>schichten</a:t>
            </a:r>
            <a:r>
              <a:rPr dirty="0"/>
              <a:t>“ und was </a:t>
            </a:r>
            <a:r>
              <a:rPr dirty="0" err="1"/>
              <a:t>ist</a:t>
            </a:r>
            <a:r>
              <a:rPr dirty="0"/>
              <a:t> das Problem?</a:t>
            </a:r>
            <a:r>
              <a:rPr lang="de-DE" dirty="0"/>
              <a:t> (Systeme können trotzdem gut funktionieren)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Shape 17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6" name="Shape 17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Einzelne Packages für Domain / </a:t>
            </a:r>
            <a:r>
              <a:rPr lang="de-DE" dirty="0" err="1"/>
              <a:t>Application</a:t>
            </a:r>
            <a:r>
              <a:rPr lang="de-DE" dirty="0"/>
              <a:t> /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850586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Shape 21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9" name="Shape 2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Datenbank ist erlaubt. Swagger ist erlaubt.</a:t>
            </a:r>
          </a:p>
          <a:p>
            <a:r>
              <a:t>GitLab wäre schön, aber kein muss.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7" name="Shape 2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https://portal.neusta.de/confluence/x/MwI6C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Shape 21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0" name="Shape 2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Was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eine</a:t>
            </a:r>
            <a:r>
              <a:rPr dirty="0"/>
              <a:t> Entity,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Aggregat</a:t>
            </a:r>
            <a:r>
              <a:rPr dirty="0"/>
              <a:t> und </a:t>
            </a:r>
            <a:r>
              <a:rPr dirty="0" err="1"/>
              <a:t>ein</a:t>
            </a:r>
            <a:r>
              <a:rPr dirty="0"/>
              <a:t> Value</a:t>
            </a:r>
            <a:r>
              <a:rPr lang="de-DE" dirty="0"/>
              <a:t>O</a:t>
            </a:r>
            <a:r>
              <a:rPr dirty="0" err="1"/>
              <a:t>bject</a:t>
            </a:r>
            <a:r>
              <a:rPr dirty="0"/>
              <a:t>?</a:t>
            </a:r>
          </a:p>
          <a:p>
            <a:r>
              <a:rPr dirty="0" err="1"/>
              <a:t>Gibt</a:t>
            </a:r>
            <a:r>
              <a:rPr dirty="0"/>
              <a:t> es Services?</a:t>
            </a:r>
          </a:p>
          <a:p>
            <a:r>
              <a:rPr dirty="0" err="1"/>
              <a:t>Grundlegender</a:t>
            </a:r>
            <a:r>
              <a:rPr dirty="0"/>
              <a:t> Package-Aufbau.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Shape 219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2" name="Shape 2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Ist Person eine Entity oder Teil eines Aggregats?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Shape 22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3" name="Shape 2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Jetzt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Person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Aggregat</a:t>
            </a:r>
            <a:r>
              <a:rPr dirty="0"/>
              <a:t>!</a:t>
            </a:r>
          </a:p>
          <a:p>
            <a:r>
              <a:rPr dirty="0" err="1"/>
              <a:t>Raum</a:t>
            </a:r>
            <a:r>
              <a:rPr dirty="0"/>
              <a:t> </a:t>
            </a:r>
            <a:r>
              <a:rPr dirty="0" err="1"/>
              <a:t>enthält</a:t>
            </a:r>
            <a:r>
              <a:rPr dirty="0"/>
              <a:t> </a:t>
            </a:r>
            <a:r>
              <a:rPr dirty="0" err="1"/>
              <a:t>jetzt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</a:t>
            </a:r>
            <a:r>
              <a:rPr dirty="0" err="1"/>
              <a:t>PersonIds</a:t>
            </a:r>
            <a:endParaRPr dirty="0"/>
          </a:p>
          <a:p>
            <a:r>
              <a:rPr dirty="0"/>
              <a:t>Neue </a:t>
            </a:r>
            <a:r>
              <a:rPr dirty="0" err="1"/>
              <a:t>Endpunkte</a:t>
            </a:r>
            <a:r>
              <a:rPr dirty="0"/>
              <a:t>?</a:t>
            </a:r>
          </a:p>
          <a:p>
            <a:r>
              <a:rPr dirty="0"/>
              <a:t>- </a:t>
            </a:r>
            <a:r>
              <a:rPr dirty="0" err="1"/>
              <a:t>RaumDto</a:t>
            </a:r>
            <a:r>
              <a:rPr dirty="0"/>
              <a:t> </a:t>
            </a:r>
            <a:r>
              <a:rPr dirty="0" err="1"/>
              <a:t>gibt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noch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</a:t>
            </a:r>
            <a:r>
              <a:rPr dirty="0" err="1"/>
              <a:t>Kurzschreibweise</a:t>
            </a:r>
            <a:r>
              <a:rPr dirty="0"/>
              <a:t> </a:t>
            </a:r>
            <a:r>
              <a:rPr dirty="0" err="1"/>
              <a:t>zurück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Shape 22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4" name="Shape 2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Was für Building Blocks kennen wir?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Ich gebe hier heute einen Short-Cut zu DDD. </a:t>
            </a:r>
          </a:p>
          <a:p>
            <a:r>
              <a:t>Es soll eigentlich um das Implementieren gehen.</a:t>
            </a:r>
          </a:p>
          <a:p>
            <a:r>
              <a:t>Ich bringe alle auf einen Stand.</a:t>
            </a:r>
          </a:p>
          <a:p>
            <a:endParaRPr/>
          </a:p>
          <a:p>
            <a:r>
              <a:t>DDD wurde mit Microservices groß. </a:t>
            </a:r>
          </a:p>
          <a:p>
            <a:r>
              <a:t>Fun Fact: DDD ist eigentlich zur Aufteilung in Monolithen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8656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Ein Beispiel für einen Projektstart</a:t>
            </a:r>
          </a:p>
          <a:p>
            <a:r>
              <a:t>Ich (nicht das Team) fahre zum Kunden und höre mir seine Idee / seine Probleme an</a:t>
            </a:r>
          </a:p>
          <a:p>
            <a:r>
              <a:t>Er erklärt das mit seinen Worten / in seiner Sprache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</a:t>
            </a:r>
            <a:r>
              <a:rPr dirty="0"/>
              <a:t>Ich </a:t>
            </a:r>
            <a:r>
              <a:rPr dirty="0" err="1"/>
              <a:t>kategorisiere</a:t>
            </a:r>
            <a:r>
              <a:rPr dirty="0"/>
              <a:t>. </a:t>
            </a:r>
            <a:r>
              <a:rPr dirty="0" err="1"/>
              <a:t>Optimalerweise</a:t>
            </a:r>
            <a:r>
              <a:rPr dirty="0"/>
              <a:t> </a:t>
            </a:r>
            <a:r>
              <a:rPr dirty="0" err="1"/>
              <a:t>schon</a:t>
            </a:r>
            <a:r>
              <a:rPr dirty="0"/>
              <a:t> in DB-Schemas </a:t>
            </a:r>
            <a:r>
              <a:rPr dirty="0" err="1"/>
              <a:t>gedacht</a:t>
            </a:r>
            <a:r>
              <a:rPr dirty="0"/>
              <a:t>.</a:t>
            </a:r>
          </a:p>
          <a:p>
            <a:r>
              <a:rPr lang="de-DE" dirty="0"/>
              <a:t>- </a:t>
            </a:r>
            <a:r>
              <a:rPr dirty="0"/>
              <a:t>Und </a:t>
            </a:r>
            <a:r>
              <a:rPr dirty="0" err="1"/>
              <a:t>dann</a:t>
            </a:r>
            <a:r>
              <a:rPr dirty="0"/>
              <a:t> </a:t>
            </a:r>
            <a:r>
              <a:rPr dirty="0" err="1"/>
              <a:t>beginnt</a:t>
            </a:r>
            <a:r>
              <a:rPr dirty="0"/>
              <a:t> die </a:t>
            </a:r>
            <a:r>
              <a:rPr dirty="0" err="1"/>
              <a:t>Entwicklung</a:t>
            </a:r>
            <a:r>
              <a:rPr dirty="0"/>
              <a:t> (</a:t>
            </a:r>
            <a:r>
              <a:rPr dirty="0" err="1"/>
              <a:t>im</a:t>
            </a:r>
            <a:r>
              <a:rPr dirty="0"/>
              <a:t> Team).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- </a:t>
            </a:r>
            <a:r>
              <a:rPr dirty="0"/>
              <a:t>Wir </a:t>
            </a:r>
            <a:r>
              <a:rPr dirty="0" err="1"/>
              <a:t>denken</a:t>
            </a:r>
            <a:r>
              <a:rPr dirty="0"/>
              <a:t> in </a:t>
            </a:r>
            <a:r>
              <a:rPr dirty="0" err="1"/>
              <a:t>Bezeichnern</a:t>
            </a:r>
            <a:r>
              <a:rPr dirty="0"/>
              <a:t> und Patterns.</a:t>
            </a:r>
          </a:p>
          <a:p>
            <a:r>
              <a:rPr lang="de-DE" dirty="0"/>
              <a:t>- </a:t>
            </a:r>
            <a:r>
              <a:rPr dirty="0"/>
              <a:t>Wir </a:t>
            </a:r>
            <a:r>
              <a:rPr dirty="0" err="1"/>
              <a:t>hören</a:t>
            </a:r>
            <a:r>
              <a:rPr dirty="0"/>
              <a:t> (</a:t>
            </a:r>
            <a:r>
              <a:rPr dirty="0" err="1"/>
              <a:t>vielleicht</a:t>
            </a:r>
            <a:r>
              <a:rPr dirty="0"/>
              <a:t>)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richtig</a:t>
            </a:r>
            <a:r>
              <a:rPr dirty="0"/>
              <a:t> </a:t>
            </a:r>
            <a:r>
              <a:rPr dirty="0" err="1"/>
              <a:t>zu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Stille-Post-Effekt: Bei der Kommunikation mit dem Kunden (und im Team) kommt es zu Missverständnissen</a:t>
            </a:r>
          </a:p>
          <a:p>
            <a:pPr marL="342900" indent="-342900">
              <a:buFontTx/>
              <a:buChar char="-"/>
            </a:pPr>
            <a:r>
              <a:rPr lang="de-DE" dirty="0"/>
              <a:t>Wir lassen uns beim Design einer Lösung von technischen Mustern beeinflussen</a:t>
            </a:r>
          </a:p>
          <a:p>
            <a:pPr marL="342900" indent="-34290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2373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Die fachliche Sprache findet sich auch im Code wieder</a:t>
            </a:r>
          </a:p>
          <a:p>
            <a:pPr marL="342900" indent="-342900">
              <a:buFontTx/>
              <a:buChar char="-"/>
            </a:pPr>
            <a:r>
              <a:rPr lang="de-DE" dirty="0"/>
              <a:t>Englisch / Deutsch gemischt</a:t>
            </a:r>
          </a:p>
          <a:p>
            <a:pPr marL="342900" indent="-342900">
              <a:buFontTx/>
              <a:buChar char="-"/>
            </a:pPr>
            <a:r>
              <a:rPr lang="de-DE" dirty="0"/>
              <a:t>Man sieht kaum technische Details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Fachlichkeit = Domäne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–Christian Bauer</a:t>
            </a:r>
          </a:p>
        </p:txBody>
      </p:sp>
      <p:sp>
        <p:nvSpPr>
          <p:cNvPr id="94" name="„Zitat hier eingeben.“"/>
          <p:cNvSpPr txBox="1">
            <a:spLocks noGrp="1"/>
          </p:cNvSpPr>
          <p:nvPr>
            <p:ph type="body" sz="quarter" idx="22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„Zitat hier eingeben.“ </a:t>
            </a:r>
          </a:p>
        </p:txBody>
      </p:sp>
      <p:sp>
        <p:nvSpPr>
          <p:cNvPr id="9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>
            <a:spLocks noGrp="1"/>
          </p:cNvSpPr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>
            <a:spLocks noGrp="1"/>
          </p:cNvSpPr>
          <p:nvPr>
            <p:ph type="pic" sz="half" idx="21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el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2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>
            <a:spLocks noGrp="1"/>
          </p:cNvSpPr>
          <p:nvPr>
            <p:ph type="pic" idx="21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el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Titeltext</a:t>
            </a:r>
          </a:p>
        </p:txBody>
      </p:sp>
      <p:sp>
        <p:nvSpPr>
          <p:cNvPr id="40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7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>
            <a:spLocks noGrp="1"/>
          </p:cNvSpPr>
          <p:nvPr>
            <p:ph type="pic" sz="half" idx="21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7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>
            <a:spLocks noGrp="1"/>
          </p:cNvSpPr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Bild"/>
          <p:cNvSpPr>
            <a:spLocks noGrp="1"/>
          </p:cNvSpPr>
          <p:nvPr>
            <p:ph type="pic" sz="quarter" idx="22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Bild"/>
          <p:cNvSpPr>
            <a:spLocks noGrp="1"/>
          </p:cNvSpPr>
          <p:nvPr>
            <p:ph type="pic" idx="23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pixabay.com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l.michaelis@neusta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t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tif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3.t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4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t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12" Type="http://schemas.openxmlformats.org/officeDocument/2006/relationships/image" Target="../media/image51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50.png"/><Relationship Id="rId5" Type="http://schemas.openxmlformats.org/officeDocument/2006/relationships/image" Target="../media/image40.png"/><Relationship Id="rId10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.tif"/><Relationship Id="rId21" Type="http://schemas.openxmlformats.org/officeDocument/2006/relationships/image" Target="../media/image65.png"/><Relationship Id="rId7" Type="http://schemas.openxmlformats.org/officeDocument/2006/relationships/image" Target="../media/image4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5" Type="http://schemas.openxmlformats.org/officeDocument/2006/relationships/image" Target="../media/image3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25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57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12" Type="http://schemas.openxmlformats.org/officeDocument/2006/relationships/image" Target="../media/image56.png"/><Relationship Id="rId17" Type="http://schemas.openxmlformats.org/officeDocument/2006/relationships/image" Target="../media/image74.png"/><Relationship Id="rId2" Type="http://schemas.openxmlformats.org/officeDocument/2006/relationships/image" Target="../media/image4.tif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55.png"/><Relationship Id="rId5" Type="http://schemas.openxmlformats.org/officeDocument/2006/relationships/image" Target="../media/image40.png"/><Relationship Id="rId15" Type="http://schemas.openxmlformats.org/officeDocument/2006/relationships/image" Target="../media/image72.png"/><Relationship Id="rId10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53.png"/><Relationship Id="rId1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75.png"/><Relationship Id="rId9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5.png"/><Relationship Id="rId7" Type="http://schemas.openxmlformats.org/officeDocument/2006/relationships/image" Target="../media/image59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75.png"/><Relationship Id="rId9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4.tif"/><Relationship Id="rId21" Type="http://schemas.openxmlformats.org/officeDocument/2006/relationships/image" Target="../media/image91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25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99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59.png"/><Relationship Id="rId9" Type="http://schemas.openxmlformats.org/officeDocument/2006/relationships/image" Target="../media/image97.png"/><Relationship Id="rId1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9.png"/><Relationship Id="rId9" Type="http://schemas.openxmlformats.org/officeDocument/2006/relationships/hyperlink" Target="https://gitlab.neusta.de/nsd-intern/workshops/implementing_ddd_with_hexagonal_architecture/workshop_2022-07-05_und_06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neusta.de/nsd-intern/workshops/implementing_ddd_with_hexagonal_architecture/workshop_2022-07-05_und_06" TargetMode="External"/><Relationship Id="rId3" Type="http://schemas.openxmlformats.org/officeDocument/2006/relationships/image" Target="../media/image4.tif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lab.neusta.de/nsd-intern/workshops/implementing_ddd_with_hexagonal_architecture/workshop_2022-07-05_und_0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mplementing DDD…"/>
          <p:cNvSpPr txBox="1">
            <a:spLocks noGrp="1"/>
          </p:cNvSpPr>
          <p:nvPr>
            <p:ph type="ctrTitle"/>
          </p:nvPr>
        </p:nvSpPr>
        <p:spPr>
          <a:xfrm>
            <a:off x="-6219866" y="736940"/>
            <a:ext cx="24271899" cy="5338038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/>
          <a:p>
            <a:pPr>
              <a:defRPr sz="740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br>
              <a:rPr lang="de-DE" sz="7200" dirty="0"/>
            </a:br>
            <a:br>
              <a:rPr lang="de-DE" sz="7200" dirty="0"/>
            </a:br>
            <a:r>
              <a:rPr lang="de-DE" sz="7200" dirty="0"/>
              <a:t>Domain Driven Design</a:t>
            </a:r>
            <a:endParaRPr sz="7200" dirty="0"/>
          </a:p>
          <a:p>
            <a:pPr>
              <a:defRPr sz="740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sz="7200" dirty="0"/>
              <a:t>und</a:t>
            </a:r>
            <a:r>
              <a:rPr sz="7200" dirty="0"/>
              <a:t> hexagonal</a:t>
            </a:r>
            <a:r>
              <a:rPr lang="de-DE" sz="7200" dirty="0"/>
              <a:t>e</a:t>
            </a:r>
            <a:r>
              <a:rPr sz="7200" dirty="0"/>
              <a:t> </a:t>
            </a:r>
            <a:r>
              <a:rPr sz="7200" dirty="0" err="1"/>
              <a:t>Archit</a:t>
            </a:r>
            <a:r>
              <a:rPr lang="de-DE" sz="7200" dirty="0" err="1"/>
              <a:t>ektur</a:t>
            </a:r>
            <a:endParaRPr sz="7200" dirty="0"/>
          </a:p>
        </p:txBody>
      </p:sp>
      <p:sp>
        <p:nvSpPr>
          <p:cNvPr id="120" name="[Workshop]"/>
          <p:cNvSpPr txBox="1"/>
          <p:nvPr/>
        </p:nvSpPr>
        <p:spPr>
          <a:xfrm>
            <a:off x="-6219866" y="-1774578"/>
            <a:ext cx="24271899" cy="5338038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8000" b="0">
                <a:solidFill>
                  <a:schemeClr val="accent1">
                    <a:hueOff val="114395"/>
                    <a:lumOff val="-24975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lang="de-DE" sz="16000" dirty="0"/>
              <a:t>[Workshop]</a:t>
            </a:r>
          </a:p>
        </p:txBody>
      </p:sp>
      <p:pic>
        <p:nvPicPr>
          <p:cNvPr id="121" name="Bildschirmfoto 2022-04-27 um 15.58.35.png" descr="Bildschirmfoto 2022-04-27 um 15.58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747" y="-1995621"/>
            <a:ext cx="20673608" cy="15802242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mail@larmic.de / l.michaelis@neusta.de"/>
          <p:cNvSpPr txBox="1"/>
          <p:nvPr/>
        </p:nvSpPr>
        <p:spPr>
          <a:xfrm>
            <a:off x="2445272" y="8855085"/>
            <a:ext cx="4138953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de-DE" u="sng" dirty="0"/>
              <a:t>krenken@neusta.de</a:t>
            </a:r>
            <a:endParaRPr u="sng" dirty="0">
              <a:hlinkClick r:id="rId4"/>
            </a:endParaRPr>
          </a:p>
        </p:txBody>
      </p:sp>
      <p:pic>
        <p:nvPicPr>
          <p:cNvPr id="124" name="Octocat.png" descr="Octoc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165" y="10017946"/>
            <a:ext cx="1133046" cy="941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Download.png" descr="Downloa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828" y="8788361"/>
            <a:ext cx="831718" cy="83171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larmic"/>
          <p:cNvSpPr txBox="1"/>
          <p:nvPr/>
        </p:nvSpPr>
        <p:spPr>
          <a:xfrm>
            <a:off x="2445272" y="10124336"/>
            <a:ext cx="2290691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de-DE" dirty="0" err="1"/>
              <a:t>KaiRenken</a:t>
            </a:r>
            <a:endParaRPr dirty="0"/>
          </a:p>
        </p:txBody>
      </p:sp>
      <p:pic>
        <p:nvPicPr>
          <p:cNvPr id="128" name="pasted-image.tiff" descr="pasted-image.tiff"/>
          <p:cNvPicPr>
            <a:picLocks noChangeAspect="1"/>
          </p:cNvPicPr>
          <p:nvPr/>
        </p:nvPicPr>
        <p:blipFill>
          <a:blip r:embed="rId7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Hinweis: Alle Bilder ohne Nachweis sind selbst erstellt oder von pixabay.com und zur freien kommerziellen Benutzung ohne Bildnachweis nutzbar"/>
          <p:cNvSpPr txBox="1"/>
          <p:nvPr/>
        </p:nvSpPr>
        <p:spPr>
          <a:xfrm>
            <a:off x="144089" y="13093836"/>
            <a:ext cx="16111246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Hinweis:</a:t>
            </a:r>
            <a:r>
              <a:t> Alle Bilder ohne Nachweis sind selbst erstellt oder von </a:t>
            </a:r>
            <a:r>
              <a:rPr u="sng">
                <a:hlinkClick r:id="rId8"/>
              </a:rPr>
              <a:t>pixabay.com</a:t>
            </a:r>
            <a:r>
              <a:t> und zur freien kommerziellen Benutzung ohne Bildnachweis nutzbar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Theorie DDD"/>
          <p:cNvSpPr txBox="1"/>
          <p:nvPr/>
        </p:nvSpPr>
        <p:spPr>
          <a:xfrm>
            <a:off x="4633824" y="5829619"/>
            <a:ext cx="15116352" cy="205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Theorie DDD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Ziel 1…"/>
          <p:cNvSpPr/>
          <p:nvPr/>
        </p:nvSpPr>
        <p:spPr>
          <a:xfrm rot="21266461">
            <a:off x="809101" y="1876718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1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Es sind weniger Änderungen notwendig, weil die Fachlichkeit bekannt ist!</a:t>
            </a:r>
          </a:p>
        </p:txBody>
      </p:sp>
      <p:sp>
        <p:nvSpPr>
          <p:cNvPr id="255" name="Ziel 2…"/>
          <p:cNvSpPr/>
          <p:nvPr/>
        </p:nvSpPr>
        <p:spPr>
          <a:xfrm rot="169633">
            <a:off x="8156158" y="764050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Ziel 2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 err="1"/>
              <a:t>Technische</a:t>
            </a:r>
            <a:r>
              <a:rPr dirty="0"/>
              <a:t> </a:t>
            </a:r>
            <a:r>
              <a:rPr dirty="0" err="1"/>
              <a:t>Änderungen</a:t>
            </a:r>
            <a:r>
              <a:rPr dirty="0"/>
              <a:t> </a:t>
            </a:r>
            <a:r>
              <a:rPr dirty="0" err="1"/>
              <a:t>haben</a:t>
            </a:r>
            <a:r>
              <a:rPr dirty="0"/>
              <a:t> </a:t>
            </a:r>
            <a:r>
              <a:rPr dirty="0" err="1"/>
              <a:t>keinen</a:t>
            </a:r>
            <a:r>
              <a:rPr dirty="0"/>
              <a:t> </a:t>
            </a:r>
            <a:r>
              <a:rPr lang="de-DE" dirty="0"/>
              <a:t>Einfluss</a:t>
            </a:r>
            <a:r>
              <a:rPr dirty="0"/>
              <a:t> auf die </a:t>
            </a:r>
            <a:r>
              <a:rPr dirty="0" err="1"/>
              <a:t>Fachlichkeit</a:t>
            </a:r>
            <a:r>
              <a:rPr dirty="0"/>
              <a:t>!</a:t>
            </a:r>
          </a:p>
        </p:txBody>
      </p:sp>
      <p:sp>
        <p:nvSpPr>
          <p:cNvPr id="256" name="Ziel 3…"/>
          <p:cNvSpPr/>
          <p:nvPr/>
        </p:nvSpPr>
        <p:spPr>
          <a:xfrm rot="1244897">
            <a:off x="15646153" y="2421215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Ziel 3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Weniger</a:t>
            </a:r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Stille-Post-</a:t>
            </a:r>
            <a:r>
              <a:rPr dirty="0" err="1"/>
              <a:t>Syndrom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Ziel 1…"/>
          <p:cNvSpPr/>
          <p:nvPr/>
        </p:nvSpPr>
        <p:spPr>
          <a:xfrm rot="18168453">
            <a:off x="-1345214" y="4812267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1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Es sind weniger Änderungen notwendig, weil die Fachlichkeit bekannt ist!</a:t>
            </a:r>
          </a:p>
        </p:txBody>
      </p:sp>
      <p:sp>
        <p:nvSpPr>
          <p:cNvPr id="262" name="Ziel 2…"/>
          <p:cNvSpPr/>
          <p:nvPr/>
        </p:nvSpPr>
        <p:spPr>
          <a:xfrm rot="21198655">
            <a:off x="5646737" y="693028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Ziel 2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 err="1"/>
              <a:t>Technische</a:t>
            </a:r>
            <a:r>
              <a:rPr dirty="0"/>
              <a:t> </a:t>
            </a:r>
            <a:r>
              <a:rPr dirty="0" err="1"/>
              <a:t>Änderungen</a:t>
            </a:r>
            <a:r>
              <a:rPr dirty="0"/>
              <a:t> </a:t>
            </a:r>
            <a:r>
              <a:rPr dirty="0" err="1"/>
              <a:t>haben</a:t>
            </a:r>
            <a:r>
              <a:rPr dirty="0"/>
              <a:t> </a:t>
            </a:r>
            <a:r>
              <a:rPr dirty="0" err="1"/>
              <a:t>keinen</a:t>
            </a:r>
            <a:r>
              <a:rPr dirty="0"/>
              <a:t> </a:t>
            </a:r>
            <a:r>
              <a:rPr lang="de-DE" dirty="0"/>
              <a:t>Einfluss</a:t>
            </a:r>
            <a:r>
              <a:rPr dirty="0"/>
              <a:t> auf die </a:t>
            </a:r>
            <a:r>
              <a:rPr dirty="0" err="1"/>
              <a:t>Fachlichkeit</a:t>
            </a:r>
            <a:r>
              <a:rPr dirty="0"/>
              <a:t>!</a:t>
            </a:r>
          </a:p>
        </p:txBody>
      </p:sp>
      <p:sp>
        <p:nvSpPr>
          <p:cNvPr id="263" name="Ziel 3…"/>
          <p:cNvSpPr/>
          <p:nvPr/>
        </p:nvSpPr>
        <p:spPr>
          <a:xfrm rot="1028760">
            <a:off x="13610208" y="1157873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258623"/>
              <a:satOff val="16006"/>
              <a:lumOff val="-25223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Ziel 3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Weniger</a:t>
            </a:r>
          </a:p>
          <a:p>
            <a:pPr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Stille-Post-Syndrom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51TjKI58LiL.jpg" descr="51TjKI58Li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98" y="3427406"/>
            <a:ext cx="5080001" cy="678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Der entscheidende Punkt, um den es mir geht, ist auch der Grund,…"/>
          <p:cNvSpPr txBox="1"/>
          <p:nvPr/>
        </p:nvSpPr>
        <p:spPr>
          <a:xfrm>
            <a:off x="7117827" y="2353883"/>
            <a:ext cx="17638332" cy="9008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Der </a:t>
            </a:r>
            <a:r>
              <a:rPr dirty="0" err="1"/>
              <a:t>entscheidende</a:t>
            </a:r>
            <a:r>
              <a:rPr dirty="0"/>
              <a:t> </a:t>
            </a:r>
            <a:r>
              <a:rPr dirty="0" err="1"/>
              <a:t>Punkt</a:t>
            </a:r>
            <a:r>
              <a:rPr dirty="0"/>
              <a:t>, um den es mir </a:t>
            </a:r>
            <a:r>
              <a:rPr dirty="0" err="1"/>
              <a:t>geht</a:t>
            </a:r>
            <a:r>
              <a:rPr dirty="0"/>
              <a:t>,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auch</a:t>
            </a:r>
            <a:r>
              <a:rPr dirty="0"/>
              <a:t> der </a:t>
            </a:r>
            <a:r>
              <a:rPr dirty="0" err="1"/>
              <a:t>Grund</a:t>
            </a:r>
            <a:r>
              <a:rPr dirty="0"/>
              <a:t>,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warum</a:t>
            </a:r>
            <a:r>
              <a:rPr dirty="0"/>
              <a:t> das </a:t>
            </a:r>
            <a:r>
              <a:rPr dirty="0" err="1"/>
              <a:t>Konzept</a:t>
            </a:r>
            <a:r>
              <a:rPr dirty="0"/>
              <a:t> „Domain Driven Design“ </a:t>
            </a:r>
            <a:r>
              <a:rPr dirty="0" err="1"/>
              <a:t>heißt</a:t>
            </a:r>
            <a:r>
              <a:rPr dirty="0"/>
              <a:t>: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Wenn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Software </a:t>
            </a:r>
            <a:r>
              <a:rPr dirty="0" err="1"/>
              <a:t>entwickeln</a:t>
            </a:r>
            <a:r>
              <a:rPr dirty="0"/>
              <a:t>, </a:t>
            </a:r>
            <a:r>
              <a:rPr dirty="0" err="1"/>
              <a:t>sollte</a:t>
            </a:r>
            <a:r>
              <a:rPr dirty="0"/>
              <a:t> </a:t>
            </a:r>
            <a:r>
              <a:rPr dirty="0" err="1"/>
              <a:t>unser</a:t>
            </a:r>
            <a:r>
              <a:rPr dirty="0"/>
              <a:t> </a:t>
            </a:r>
            <a:r>
              <a:rPr dirty="0" err="1"/>
              <a:t>Fokus</a:t>
            </a: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primär</a:t>
            </a:r>
            <a:r>
              <a:rPr dirty="0"/>
              <a:t> auf den </a:t>
            </a:r>
            <a:r>
              <a:rPr dirty="0" err="1"/>
              <a:t>Technologien</a:t>
            </a:r>
            <a:r>
              <a:rPr dirty="0"/>
              <a:t> </a:t>
            </a:r>
            <a:r>
              <a:rPr dirty="0" err="1"/>
              <a:t>liegen</a:t>
            </a:r>
            <a:r>
              <a:rPr dirty="0"/>
              <a:t>, die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verwenden</a:t>
            </a:r>
            <a:r>
              <a:rPr dirty="0"/>
              <a:t>.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endParaRPr dirty="0"/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Stattdessen</a:t>
            </a:r>
            <a:r>
              <a:rPr dirty="0"/>
              <a:t> </a:t>
            </a:r>
            <a:r>
              <a:rPr dirty="0" err="1"/>
              <a:t>sollte</a:t>
            </a:r>
            <a:r>
              <a:rPr dirty="0"/>
              <a:t> </a:t>
            </a:r>
            <a:r>
              <a:rPr dirty="0" err="1"/>
              <a:t>sich</a:t>
            </a:r>
            <a:r>
              <a:rPr dirty="0"/>
              <a:t> </a:t>
            </a:r>
            <a:r>
              <a:rPr dirty="0" err="1"/>
              <a:t>unser</a:t>
            </a:r>
            <a:r>
              <a:rPr dirty="0"/>
              <a:t> </a:t>
            </a:r>
            <a:r>
              <a:rPr dirty="0" err="1"/>
              <a:t>Hauptaugenmerk</a:t>
            </a:r>
            <a:r>
              <a:rPr dirty="0"/>
              <a:t> auf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die </a:t>
            </a:r>
            <a:r>
              <a:rPr dirty="0" err="1">
                <a:sym typeface="Lato Bold"/>
              </a:rPr>
              <a:t>geschäftliche</a:t>
            </a:r>
            <a:r>
              <a:rPr dirty="0">
                <a:sym typeface="Lato Bold"/>
              </a:rPr>
              <a:t> </a:t>
            </a:r>
            <a:r>
              <a:rPr dirty="0" err="1">
                <a:sym typeface="Lato Bold"/>
              </a:rPr>
              <a:t>Seite</a:t>
            </a:r>
            <a:r>
              <a:rPr dirty="0"/>
              <a:t> </a:t>
            </a:r>
            <a:r>
              <a:rPr dirty="0" err="1"/>
              <a:t>richten</a:t>
            </a:r>
            <a:r>
              <a:rPr dirty="0"/>
              <a:t>, also auf den 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fachlichen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Bereich</a:t>
            </a:r>
            <a:r>
              <a:rPr dirty="0"/>
              <a:t>, den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dirty="0" err="1"/>
              <a:t>unserer</a:t>
            </a:r>
            <a:r>
              <a:rPr dirty="0"/>
              <a:t> Software</a:t>
            </a:r>
          </a:p>
          <a:p>
            <a:pPr algn="l"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unterstützen</a:t>
            </a:r>
            <a:r>
              <a:rPr dirty="0"/>
              <a:t> </a:t>
            </a:r>
            <a:r>
              <a:rPr dirty="0" err="1"/>
              <a:t>wollen</a:t>
            </a:r>
            <a:r>
              <a:rPr dirty="0"/>
              <a:t> -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kurz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: die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Domäne</a:t>
            </a:r>
            <a:r>
              <a:rPr dirty="0"/>
              <a:t>.</a:t>
            </a:r>
          </a:p>
        </p:txBody>
      </p:sp>
      <p:sp>
        <p:nvSpPr>
          <p:cNvPr id="270" name="Eric Evans"/>
          <p:cNvSpPr txBox="1"/>
          <p:nvPr/>
        </p:nvSpPr>
        <p:spPr>
          <a:xfrm>
            <a:off x="1158994" y="7834429"/>
            <a:ext cx="5955624" cy="2454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rgbClr val="D6D5D5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Eric Evans</a:t>
            </a:r>
          </a:p>
        </p:txBody>
      </p:sp>
      <p:sp>
        <p:nvSpPr>
          <p:cNvPr id="271" name="„"/>
          <p:cNvSpPr txBox="1"/>
          <p:nvPr/>
        </p:nvSpPr>
        <p:spPr>
          <a:xfrm>
            <a:off x="6335385" y="1095297"/>
            <a:ext cx="870636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  <p:sp>
        <p:nvSpPr>
          <p:cNvPr id="272" name="„"/>
          <p:cNvSpPr txBox="1"/>
          <p:nvPr/>
        </p:nvSpPr>
        <p:spPr>
          <a:xfrm>
            <a:off x="17869636" y="8800128"/>
            <a:ext cx="870636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attern-Language-Overview-med.png" descr="Pattern-Language-Overview-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734" y="148863"/>
            <a:ext cx="14956130" cy="1341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pic>
        <p:nvPicPr>
          <p:cNvPr id="279" name="Linien Linien" descr="Linien Linien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77367">
            <a:off x="365467" y="6066634"/>
            <a:ext cx="23381337" cy="796996"/>
          </a:xfrm>
          <a:prstGeom prst="rect">
            <a:avLst/>
          </a:prstGeom>
        </p:spPr>
      </p:pic>
      <p:sp>
        <p:nvSpPr>
          <p:cNvPr id="281" name="Tactical Design"/>
          <p:cNvSpPr txBox="1">
            <a:spLocks noGrp="1"/>
          </p:cNvSpPr>
          <p:nvPr>
            <p:ph type="ctrTitle"/>
          </p:nvPr>
        </p:nvSpPr>
        <p:spPr>
          <a:xfrm>
            <a:off x="407743" y="1663359"/>
            <a:ext cx="10004868" cy="110767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  <p:grpSp>
        <p:nvGrpSpPr>
          <p:cNvPr id="284" name="Gruppieren"/>
          <p:cNvGrpSpPr/>
          <p:nvPr/>
        </p:nvGrpSpPr>
        <p:grpSpPr>
          <a:xfrm>
            <a:off x="407743" y="2523216"/>
            <a:ext cx="10004869" cy="1333261"/>
            <a:chOff x="0" y="-257928"/>
            <a:chExt cx="10004868" cy="1333259"/>
          </a:xfrm>
        </p:grpSpPr>
        <p:sp>
          <p:nvSpPr>
            <p:cNvPr id="282" name="[               ]"/>
            <p:cNvSpPr txBox="1"/>
            <p:nvPr/>
          </p:nvSpPr>
          <p:spPr>
            <a:xfrm>
              <a:off x="0" y="-257928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283" name="Feiner Pinselstrich…"/>
            <p:cNvSpPr txBox="1"/>
            <p:nvPr/>
          </p:nvSpPr>
          <p:spPr>
            <a:xfrm>
              <a:off x="3468185" y="-126869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Feiner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Tiefe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  <p:grpSp>
        <p:nvGrpSpPr>
          <p:cNvPr id="288" name="Gruppieren"/>
          <p:cNvGrpSpPr/>
          <p:nvPr/>
        </p:nvGrpSpPr>
        <p:grpSpPr>
          <a:xfrm>
            <a:off x="-980221" y="8667898"/>
            <a:ext cx="10230295" cy="2193751"/>
            <a:chOff x="28575" y="0"/>
            <a:chExt cx="10230293" cy="2193750"/>
          </a:xfrm>
        </p:grpSpPr>
        <p:sp>
          <p:nvSpPr>
            <p:cNvPr id="285" name="[               ]"/>
            <p:cNvSpPr txBox="1"/>
            <p:nvPr/>
          </p:nvSpPr>
          <p:spPr>
            <a:xfrm>
              <a:off x="28575" y="860490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286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287" name="Grober Pinselstrich…"/>
            <p:cNvSpPr txBox="1"/>
            <p:nvPr/>
          </p:nvSpPr>
          <p:spPr>
            <a:xfrm>
              <a:off x="3496760" y="973280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Grober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Hohe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Pattern-Language-Overview-med.png" descr="Pattern-Language-Overview-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59" y="148863"/>
            <a:ext cx="14956130" cy="1341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Quelle: https://www.domainlanguage.com/ddd/reference/"/>
          <p:cNvSpPr txBox="1"/>
          <p:nvPr/>
        </p:nvSpPr>
        <p:spPr>
          <a:xfrm>
            <a:off x="230152" y="13068436"/>
            <a:ext cx="6677890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Quelle:</a:t>
            </a:r>
            <a:r>
              <a:t> https://www.domainlanguage.com/ddd/reference/</a:t>
            </a:r>
          </a:p>
        </p:txBody>
      </p:sp>
      <p:pic>
        <p:nvPicPr>
          <p:cNvPr id="295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093330" y="7951176"/>
            <a:ext cx="2856111" cy="1780091"/>
          </a:xfrm>
          <a:prstGeom prst="rect">
            <a:avLst/>
          </a:prstGeom>
        </p:spPr>
      </p:pic>
      <p:pic>
        <p:nvPicPr>
          <p:cNvPr id="297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550003" y="3394382"/>
            <a:ext cx="1883515" cy="1107679"/>
          </a:xfrm>
          <a:prstGeom prst="rect">
            <a:avLst/>
          </a:prstGeom>
        </p:spPr>
      </p:pic>
      <p:pic>
        <p:nvPicPr>
          <p:cNvPr id="299" name="Oval Oval" descr="Oval Oval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821456" y="2735460"/>
            <a:ext cx="2236447" cy="1333260"/>
          </a:xfrm>
          <a:prstGeom prst="rect">
            <a:avLst/>
          </a:prstGeom>
        </p:spPr>
      </p:pic>
      <p:pic>
        <p:nvPicPr>
          <p:cNvPr id="301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060694" y="531997"/>
            <a:ext cx="1883516" cy="1107679"/>
          </a:xfrm>
          <a:prstGeom prst="rect">
            <a:avLst/>
          </a:prstGeom>
        </p:spPr>
      </p:pic>
      <p:pic>
        <p:nvPicPr>
          <p:cNvPr id="303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895464" y="1919228"/>
            <a:ext cx="1883516" cy="1107679"/>
          </a:xfrm>
          <a:prstGeom prst="rect">
            <a:avLst/>
          </a:prstGeom>
        </p:spPr>
      </p:pic>
      <p:pic>
        <p:nvPicPr>
          <p:cNvPr id="305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792" y="5811715"/>
            <a:ext cx="2856111" cy="1780090"/>
          </a:xfrm>
          <a:prstGeom prst="rect">
            <a:avLst/>
          </a:prstGeom>
        </p:spPr>
      </p:pic>
      <p:pic>
        <p:nvPicPr>
          <p:cNvPr id="307" name="Linien Linien" descr="Linien Linien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77367">
            <a:off x="365467" y="6066634"/>
            <a:ext cx="23381337" cy="796996"/>
          </a:xfrm>
          <a:prstGeom prst="rect">
            <a:avLst/>
          </a:prstGeom>
        </p:spPr>
      </p:pic>
      <p:pic>
        <p:nvPicPr>
          <p:cNvPr id="309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231156" y="5436151"/>
            <a:ext cx="1883516" cy="1107679"/>
          </a:xfrm>
          <a:prstGeom prst="rect">
            <a:avLst/>
          </a:prstGeom>
        </p:spPr>
      </p:pic>
      <p:sp>
        <p:nvSpPr>
          <p:cNvPr id="311" name="Oval"/>
          <p:cNvSpPr/>
          <p:nvPr/>
        </p:nvSpPr>
        <p:spPr>
          <a:xfrm>
            <a:off x="20346054" y="5544589"/>
            <a:ext cx="1471555" cy="844634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2" name="Oval"/>
          <p:cNvSpPr/>
          <p:nvPr/>
        </p:nvSpPr>
        <p:spPr>
          <a:xfrm>
            <a:off x="16389346" y="611128"/>
            <a:ext cx="1929503" cy="1257060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13" name="Oval Oval" descr="Oval Oval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4243609" y="923644"/>
            <a:ext cx="1547755" cy="1107679"/>
          </a:xfrm>
          <a:prstGeom prst="rect">
            <a:avLst/>
          </a:prstGeom>
        </p:spPr>
      </p:pic>
      <p:sp>
        <p:nvSpPr>
          <p:cNvPr id="315" name="Oval"/>
          <p:cNvSpPr/>
          <p:nvPr/>
        </p:nvSpPr>
        <p:spPr>
          <a:xfrm>
            <a:off x="8169371" y="8277513"/>
            <a:ext cx="2680893" cy="1587812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6" name="Oval"/>
          <p:cNvSpPr/>
          <p:nvPr/>
        </p:nvSpPr>
        <p:spPr>
          <a:xfrm>
            <a:off x="8467191" y="10933663"/>
            <a:ext cx="2085253" cy="1257060"/>
          </a:xfrm>
          <a:prstGeom prst="ellipse">
            <a:avLst/>
          </a:prstGeom>
          <a:ln w="76200">
            <a:solidFill>
              <a:schemeClr val="accent2">
                <a:hueOff val="258623"/>
                <a:satOff val="16006"/>
                <a:lumOff val="-25223"/>
              </a:scheme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20" name="Gruppieren"/>
          <p:cNvGrpSpPr/>
          <p:nvPr/>
        </p:nvGrpSpPr>
        <p:grpSpPr>
          <a:xfrm>
            <a:off x="-1008796" y="8667898"/>
            <a:ext cx="10258869" cy="2164999"/>
            <a:chOff x="0" y="0"/>
            <a:chExt cx="10258867" cy="2164998"/>
          </a:xfrm>
        </p:grpSpPr>
        <p:sp>
          <p:nvSpPr>
            <p:cNvPr id="317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318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319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321" name="Tactical Design"/>
          <p:cNvSpPr txBox="1">
            <a:spLocks noGrp="1"/>
          </p:cNvSpPr>
          <p:nvPr>
            <p:ph type="ctrTitle"/>
          </p:nvPr>
        </p:nvSpPr>
        <p:spPr>
          <a:xfrm>
            <a:off x="407743" y="1663359"/>
            <a:ext cx="10004868" cy="110767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  <p:grpSp>
        <p:nvGrpSpPr>
          <p:cNvPr id="324" name="Gruppieren"/>
          <p:cNvGrpSpPr/>
          <p:nvPr/>
        </p:nvGrpSpPr>
        <p:grpSpPr>
          <a:xfrm>
            <a:off x="407743" y="2571870"/>
            <a:ext cx="10004869" cy="1333261"/>
            <a:chOff x="0" y="0"/>
            <a:chExt cx="10004868" cy="1333259"/>
          </a:xfrm>
        </p:grpSpPr>
        <p:sp>
          <p:nvSpPr>
            <p:cNvPr id="322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dirty="0"/>
                <a:t>[               ]</a:t>
              </a:r>
            </a:p>
          </p:txBody>
        </p:sp>
        <p:sp>
          <p:nvSpPr>
            <p:cNvPr id="323" name="Feiner Pinselstrich…"/>
            <p:cNvSpPr txBox="1"/>
            <p:nvPr/>
          </p:nvSpPr>
          <p:spPr>
            <a:xfrm>
              <a:off x="3468185" y="113103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Feiner</a:t>
              </a:r>
              <a:r>
                <a:rPr dirty="0"/>
                <a:t> </a:t>
              </a:r>
              <a:r>
                <a:rPr dirty="0" err="1"/>
                <a:t>Pinselstrich</a:t>
              </a:r>
              <a:endParaRPr dirty="0"/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Tiefe</a:t>
              </a:r>
              <a:r>
                <a:rPr dirty="0"/>
                <a:t> </a:t>
              </a:r>
              <a:r>
                <a:rPr dirty="0" err="1"/>
                <a:t>Flughöhe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lub_pin_honorary_office_silver"/>
          <p:cNvSpPr txBox="1"/>
          <p:nvPr/>
        </p:nvSpPr>
        <p:spPr>
          <a:xfrm>
            <a:off x="-310362" y="5686881"/>
            <a:ext cx="14804881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club_pin_honorary_office_silver</a:t>
            </a:r>
          </a:p>
        </p:txBody>
      </p:sp>
      <p:sp>
        <p:nvSpPr>
          <p:cNvPr id="354" name="=…"/>
          <p:cNvSpPr txBox="1"/>
          <p:nvPr/>
        </p:nvSpPr>
        <p:spPr>
          <a:xfrm>
            <a:off x="4423622" y="7456433"/>
            <a:ext cx="5336913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=</a:t>
            </a:r>
          </a:p>
          <a:p>
            <a:pPr>
              <a:defRPr b="0">
                <a:latin typeface="Lato-Light"/>
                <a:ea typeface="Lato-Light"/>
                <a:cs typeface="Lato-Light"/>
                <a:sym typeface="Lato-Light"/>
              </a:defRPr>
            </a:pPr>
            <a:r>
              <a:t>Silberne Ehrennadel</a:t>
            </a:r>
          </a:p>
        </p:txBody>
      </p:sp>
      <p:sp>
        <p:nvSpPr>
          <p:cNvPr id="355" name="„"/>
          <p:cNvSpPr txBox="1"/>
          <p:nvPr/>
        </p:nvSpPr>
        <p:spPr>
          <a:xfrm>
            <a:off x="2043215" y="5116457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56" name="„"/>
          <p:cNvSpPr txBox="1"/>
          <p:nvPr/>
        </p:nvSpPr>
        <p:spPr>
          <a:xfrm>
            <a:off x="11276303" y="5126091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357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58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59" name="Form"/>
          <p:cNvSpPr/>
          <p:nvPr/>
        </p:nvSpPr>
        <p:spPr>
          <a:xfrm>
            <a:off x="10368756" y="-871935"/>
            <a:ext cx="15884129" cy="15726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60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Polygon"/>
          <p:cNvSpPr/>
          <p:nvPr/>
        </p:nvSpPr>
        <p:spPr>
          <a:xfrm>
            <a:off x="13388295" y="71080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2" name="Polygon"/>
          <p:cNvSpPr/>
          <p:nvPr/>
        </p:nvSpPr>
        <p:spPr>
          <a:xfrm>
            <a:off x="20345789" y="2559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3" name="Polygon"/>
          <p:cNvSpPr/>
          <p:nvPr/>
        </p:nvSpPr>
        <p:spPr>
          <a:xfrm>
            <a:off x="11136802" y="123217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4882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Form"/>
          <p:cNvSpPr/>
          <p:nvPr/>
        </p:nvSpPr>
        <p:spPr>
          <a:xfrm>
            <a:off x="-2862012" y="-850769"/>
            <a:ext cx="17337882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36" y="0"/>
                </a:moveTo>
                <a:lnTo>
                  <a:pt x="1823" y="1094"/>
                </a:lnTo>
                <a:lnTo>
                  <a:pt x="1823" y="3283"/>
                </a:lnTo>
                <a:lnTo>
                  <a:pt x="3536" y="4378"/>
                </a:lnTo>
                <a:lnTo>
                  <a:pt x="5249" y="3283"/>
                </a:lnTo>
                <a:lnTo>
                  <a:pt x="5249" y="1094"/>
                </a:lnTo>
                <a:lnTo>
                  <a:pt x="3536" y="0"/>
                </a:lnTo>
                <a:close/>
                <a:moveTo>
                  <a:pt x="7167" y="0"/>
                </a:moveTo>
                <a:lnTo>
                  <a:pt x="5454" y="1094"/>
                </a:lnTo>
                <a:lnTo>
                  <a:pt x="5454" y="3283"/>
                </a:lnTo>
                <a:lnTo>
                  <a:pt x="7167" y="4378"/>
                </a:lnTo>
                <a:lnTo>
                  <a:pt x="8880" y="3283"/>
                </a:lnTo>
                <a:lnTo>
                  <a:pt x="8880" y="1094"/>
                </a:lnTo>
                <a:lnTo>
                  <a:pt x="7167" y="0"/>
                </a:lnTo>
                <a:close/>
                <a:moveTo>
                  <a:pt x="10803" y="0"/>
                </a:moveTo>
                <a:lnTo>
                  <a:pt x="9091" y="1094"/>
                </a:lnTo>
                <a:lnTo>
                  <a:pt x="9091" y="3283"/>
                </a:lnTo>
                <a:lnTo>
                  <a:pt x="10803" y="4378"/>
                </a:lnTo>
                <a:lnTo>
                  <a:pt x="12516" y="3283"/>
                </a:lnTo>
                <a:lnTo>
                  <a:pt x="12516" y="1094"/>
                </a:lnTo>
                <a:lnTo>
                  <a:pt x="10803" y="0"/>
                </a:lnTo>
                <a:close/>
                <a:moveTo>
                  <a:pt x="1713" y="3485"/>
                </a:moveTo>
                <a:lnTo>
                  <a:pt x="0" y="4580"/>
                </a:lnTo>
                <a:lnTo>
                  <a:pt x="0" y="6769"/>
                </a:lnTo>
                <a:lnTo>
                  <a:pt x="1713" y="7863"/>
                </a:lnTo>
                <a:lnTo>
                  <a:pt x="3425" y="6769"/>
                </a:lnTo>
                <a:lnTo>
                  <a:pt x="3425" y="4580"/>
                </a:lnTo>
                <a:lnTo>
                  <a:pt x="1713" y="3485"/>
                </a:lnTo>
                <a:close/>
                <a:moveTo>
                  <a:pt x="5349" y="3485"/>
                </a:moveTo>
                <a:lnTo>
                  <a:pt x="3636" y="4580"/>
                </a:lnTo>
                <a:lnTo>
                  <a:pt x="3636" y="6769"/>
                </a:lnTo>
                <a:lnTo>
                  <a:pt x="5349" y="7863"/>
                </a:lnTo>
                <a:lnTo>
                  <a:pt x="7062" y="6769"/>
                </a:lnTo>
                <a:lnTo>
                  <a:pt x="7062" y="4580"/>
                </a:lnTo>
                <a:lnTo>
                  <a:pt x="5349" y="3485"/>
                </a:lnTo>
                <a:close/>
                <a:moveTo>
                  <a:pt x="8985" y="3485"/>
                </a:moveTo>
                <a:lnTo>
                  <a:pt x="7273" y="4580"/>
                </a:lnTo>
                <a:lnTo>
                  <a:pt x="7273" y="6769"/>
                </a:lnTo>
                <a:lnTo>
                  <a:pt x="8985" y="7863"/>
                </a:lnTo>
                <a:lnTo>
                  <a:pt x="10698" y="6769"/>
                </a:lnTo>
                <a:lnTo>
                  <a:pt x="10698" y="4580"/>
                </a:lnTo>
                <a:lnTo>
                  <a:pt x="8985" y="3485"/>
                </a:lnTo>
                <a:close/>
                <a:moveTo>
                  <a:pt x="12616" y="3485"/>
                </a:moveTo>
                <a:lnTo>
                  <a:pt x="10903" y="4580"/>
                </a:lnTo>
                <a:lnTo>
                  <a:pt x="10903" y="6769"/>
                </a:lnTo>
                <a:lnTo>
                  <a:pt x="12616" y="7863"/>
                </a:lnTo>
                <a:lnTo>
                  <a:pt x="14329" y="6769"/>
                </a:lnTo>
                <a:lnTo>
                  <a:pt x="14329" y="4580"/>
                </a:lnTo>
                <a:lnTo>
                  <a:pt x="12616" y="3485"/>
                </a:lnTo>
                <a:close/>
                <a:moveTo>
                  <a:pt x="3531" y="6932"/>
                </a:moveTo>
                <a:lnTo>
                  <a:pt x="1819" y="8027"/>
                </a:lnTo>
                <a:lnTo>
                  <a:pt x="1819" y="10216"/>
                </a:lnTo>
                <a:lnTo>
                  <a:pt x="3531" y="11310"/>
                </a:lnTo>
                <a:lnTo>
                  <a:pt x="5244" y="10216"/>
                </a:lnTo>
                <a:lnTo>
                  <a:pt x="5244" y="8027"/>
                </a:lnTo>
                <a:lnTo>
                  <a:pt x="3531" y="6932"/>
                </a:lnTo>
                <a:close/>
                <a:moveTo>
                  <a:pt x="7162" y="6932"/>
                </a:moveTo>
                <a:lnTo>
                  <a:pt x="5449" y="8027"/>
                </a:lnTo>
                <a:lnTo>
                  <a:pt x="5449" y="10216"/>
                </a:lnTo>
                <a:lnTo>
                  <a:pt x="7162" y="11310"/>
                </a:lnTo>
                <a:lnTo>
                  <a:pt x="8875" y="10216"/>
                </a:lnTo>
                <a:lnTo>
                  <a:pt x="8875" y="8027"/>
                </a:lnTo>
                <a:lnTo>
                  <a:pt x="7162" y="6932"/>
                </a:lnTo>
                <a:close/>
                <a:moveTo>
                  <a:pt x="10798" y="6932"/>
                </a:moveTo>
                <a:lnTo>
                  <a:pt x="9085" y="8027"/>
                </a:lnTo>
                <a:lnTo>
                  <a:pt x="9085" y="10216"/>
                </a:lnTo>
                <a:lnTo>
                  <a:pt x="10798" y="11310"/>
                </a:lnTo>
                <a:lnTo>
                  <a:pt x="12511" y="10216"/>
                </a:lnTo>
                <a:lnTo>
                  <a:pt x="12511" y="8027"/>
                </a:lnTo>
                <a:lnTo>
                  <a:pt x="10798" y="6932"/>
                </a:lnTo>
                <a:close/>
                <a:moveTo>
                  <a:pt x="14434" y="6932"/>
                </a:moveTo>
                <a:lnTo>
                  <a:pt x="12721" y="8027"/>
                </a:lnTo>
                <a:lnTo>
                  <a:pt x="12721" y="10216"/>
                </a:lnTo>
                <a:lnTo>
                  <a:pt x="14434" y="11310"/>
                </a:lnTo>
                <a:lnTo>
                  <a:pt x="16147" y="10216"/>
                </a:lnTo>
                <a:lnTo>
                  <a:pt x="16147" y="8027"/>
                </a:lnTo>
                <a:lnTo>
                  <a:pt x="14434" y="6932"/>
                </a:lnTo>
                <a:close/>
                <a:moveTo>
                  <a:pt x="1715" y="10344"/>
                </a:moveTo>
                <a:lnTo>
                  <a:pt x="2" y="11438"/>
                </a:lnTo>
                <a:lnTo>
                  <a:pt x="2" y="13627"/>
                </a:lnTo>
                <a:lnTo>
                  <a:pt x="1715" y="14721"/>
                </a:lnTo>
                <a:lnTo>
                  <a:pt x="3428" y="13627"/>
                </a:lnTo>
                <a:lnTo>
                  <a:pt x="3428" y="11438"/>
                </a:lnTo>
                <a:lnTo>
                  <a:pt x="1715" y="10344"/>
                </a:lnTo>
                <a:close/>
                <a:moveTo>
                  <a:pt x="5352" y="10344"/>
                </a:moveTo>
                <a:lnTo>
                  <a:pt x="3639" y="11438"/>
                </a:lnTo>
                <a:lnTo>
                  <a:pt x="3639" y="13627"/>
                </a:lnTo>
                <a:lnTo>
                  <a:pt x="5352" y="14721"/>
                </a:lnTo>
                <a:lnTo>
                  <a:pt x="7065" y="13627"/>
                </a:lnTo>
                <a:lnTo>
                  <a:pt x="7065" y="11438"/>
                </a:lnTo>
                <a:lnTo>
                  <a:pt x="5352" y="10344"/>
                </a:lnTo>
                <a:close/>
                <a:moveTo>
                  <a:pt x="8988" y="10344"/>
                </a:moveTo>
                <a:lnTo>
                  <a:pt x="7275" y="11438"/>
                </a:lnTo>
                <a:lnTo>
                  <a:pt x="7275" y="13627"/>
                </a:lnTo>
                <a:lnTo>
                  <a:pt x="8988" y="14721"/>
                </a:lnTo>
                <a:lnTo>
                  <a:pt x="10701" y="13627"/>
                </a:lnTo>
                <a:lnTo>
                  <a:pt x="10701" y="11438"/>
                </a:lnTo>
                <a:lnTo>
                  <a:pt x="8988" y="10344"/>
                </a:lnTo>
                <a:close/>
                <a:moveTo>
                  <a:pt x="12619" y="10344"/>
                </a:moveTo>
                <a:lnTo>
                  <a:pt x="10906" y="11438"/>
                </a:lnTo>
                <a:lnTo>
                  <a:pt x="10906" y="13627"/>
                </a:lnTo>
                <a:lnTo>
                  <a:pt x="12619" y="14721"/>
                </a:lnTo>
                <a:lnTo>
                  <a:pt x="14331" y="13627"/>
                </a:lnTo>
                <a:lnTo>
                  <a:pt x="14331" y="11438"/>
                </a:lnTo>
                <a:lnTo>
                  <a:pt x="12619" y="10344"/>
                </a:lnTo>
                <a:close/>
                <a:moveTo>
                  <a:pt x="7164" y="13776"/>
                </a:moveTo>
                <a:lnTo>
                  <a:pt x="5452" y="14871"/>
                </a:lnTo>
                <a:lnTo>
                  <a:pt x="5452" y="17060"/>
                </a:lnTo>
                <a:lnTo>
                  <a:pt x="7164" y="18154"/>
                </a:lnTo>
                <a:lnTo>
                  <a:pt x="8877" y="17060"/>
                </a:lnTo>
                <a:lnTo>
                  <a:pt x="8877" y="14871"/>
                </a:lnTo>
                <a:lnTo>
                  <a:pt x="7164" y="13776"/>
                </a:lnTo>
                <a:close/>
                <a:moveTo>
                  <a:pt x="10801" y="13776"/>
                </a:moveTo>
                <a:lnTo>
                  <a:pt x="9088" y="14871"/>
                </a:lnTo>
                <a:lnTo>
                  <a:pt x="9088" y="17060"/>
                </a:lnTo>
                <a:lnTo>
                  <a:pt x="10801" y="18154"/>
                </a:lnTo>
                <a:lnTo>
                  <a:pt x="12514" y="17060"/>
                </a:lnTo>
                <a:lnTo>
                  <a:pt x="12514" y="14871"/>
                </a:lnTo>
                <a:lnTo>
                  <a:pt x="10801" y="13776"/>
                </a:lnTo>
                <a:close/>
                <a:moveTo>
                  <a:pt x="14437" y="13776"/>
                </a:moveTo>
                <a:lnTo>
                  <a:pt x="12724" y="14871"/>
                </a:lnTo>
                <a:lnTo>
                  <a:pt x="12724" y="17060"/>
                </a:lnTo>
                <a:lnTo>
                  <a:pt x="14437" y="18154"/>
                </a:lnTo>
                <a:lnTo>
                  <a:pt x="16150" y="17060"/>
                </a:lnTo>
                <a:lnTo>
                  <a:pt x="16150" y="14871"/>
                </a:lnTo>
                <a:lnTo>
                  <a:pt x="14437" y="13776"/>
                </a:lnTo>
                <a:close/>
                <a:moveTo>
                  <a:pt x="18068" y="13776"/>
                </a:moveTo>
                <a:lnTo>
                  <a:pt x="16355" y="14871"/>
                </a:lnTo>
                <a:lnTo>
                  <a:pt x="16355" y="17060"/>
                </a:lnTo>
                <a:lnTo>
                  <a:pt x="18068" y="18154"/>
                </a:lnTo>
                <a:lnTo>
                  <a:pt x="19780" y="17060"/>
                </a:lnTo>
                <a:lnTo>
                  <a:pt x="19780" y="14871"/>
                </a:lnTo>
                <a:lnTo>
                  <a:pt x="18068" y="13776"/>
                </a:lnTo>
                <a:close/>
                <a:moveTo>
                  <a:pt x="3525" y="13794"/>
                </a:moveTo>
                <a:lnTo>
                  <a:pt x="1813" y="14888"/>
                </a:lnTo>
                <a:lnTo>
                  <a:pt x="1813" y="17077"/>
                </a:lnTo>
                <a:lnTo>
                  <a:pt x="3525" y="18172"/>
                </a:lnTo>
                <a:lnTo>
                  <a:pt x="5239" y="17077"/>
                </a:lnTo>
                <a:lnTo>
                  <a:pt x="5239" y="14888"/>
                </a:lnTo>
                <a:lnTo>
                  <a:pt x="3525" y="13794"/>
                </a:lnTo>
                <a:close/>
                <a:moveTo>
                  <a:pt x="8984" y="17205"/>
                </a:moveTo>
                <a:lnTo>
                  <a:pt x="7271" y="18299"/>
                </a:lnTo>
                <a:lnTo>
                  <a:pt x="7271" y="20488"/>
                </a:lnTo>
                <a:lnTo>
                  <a:pt x="8984" y="21582"/>
                </a:lnTo>
                <a:lnTo>
                  <a:pt x="10697" y="20488"/>
                </a:lnTo>
                <a:lnTo>
                  <a:pt x="10697" y="18299"/>
                </a:lnTo>
                <a:lnTo>
                  <a:pt x="8984" y="17205"/>
                </a:lnTo>
                <a:close/>
                <a:moveTo>
                  <a:pt x="12620" y="17205"/>
                </a:moveTo>
                <a:lnTo>
                  <a:pt x="10907" y="18299"/>
                </a:lnTo>
                <a:lnTo>
                  <a:pt x="10907" y="20488"/>
                </a:lnTo>
                <a:lnTo>
                  <a:pt x="12620" y="21582"/>
                </a:lnTo>
                <a:lnTo>
                  <a:pt x="14333" y="20488"/>
                </a:lnTo>
                <a:lnTo>
                  <a:pt x="14333" y="18299"/>
                </a:lnTo>
                <a:lnTo>
                  <a:pt x="12620" y="17205"/>
                </a:lnTo>
                <a:close/>
                <a:moveTo>
                  <a:pt x="16257" y="17205"/>
                </a:moveTo>
                <a:lnTo>
                  <a:pt x="14544" y="18299"/>
                </a:lnTo>
                <a:lnTo>
                  <a:pt x="14544" y="20488"/>
                </a:lnTo>
                <a:lnTo>
                  <a:pt x="16257" y="21582"/>
                </a:lnTo>
                <a:lnTo>
                  <a:pt x="17969" y="20488"/>
                </a:lnTo>
                <a:lnTo>
                  <a:pt x="17969" y="18299"/>
                </a:lnTo>
                <a:lnTo>
                  <a:pt x="16257" y="17205"/>
                </a:lnTo>
                <a:close/>
                <a:moveTo>
                  <a:pt x="19887" y="17205"/>
                </a:moveTo>
                <a:lnTo>
                  <a:pt x="18175" y="18299"/>
                </a:lnTo>
                <a:lnTo>
                  <a:pt x="18175" y="20488"/>
                </a:lnTo>
                <a:lnTo>
                  <a:pt x="19887" y="21582"/>
                </a:lnTo>
                <a:lnTo>
                  <a:pt x="21600" y="20488"/>
                </a:lnTo>
                <a:lnTo>
                  <a:pt x="21600" y="18299"/>
                </a:lnTo>
                <a:lnTo>
                  <a:pt x="19887" y="17205"/>
                </a:lnTo>
                <a:close/>
                <a:moveTo>
                  <a:pt x="5345" y="17222"/>
                </a:moveTo>
                <a:lnTo>
                  <a:pt x="3632" y="18317"/>
                </a:lnTo>
                <a:lnTo>
                  <a:pt x="3632" y="20506"/>
                </a:lnTo>
                <a:lnTo>
                  <a:pt x="5345" y="21600"/>
                </a:lnTo>
                <a:lnTo>
                  <a:pt x="7058" y="20506"/>
                </a:lnTo>
                <a:lnTo>
                  <a:pt x="7058" y="18317"/>
                </a:lnTo>
                <a:lnTo>
                  <a:pt x="5345" y="1722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9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10769517" y="1822689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70" name="Ubiquitous Language"/>
          <p:cNvSpPr txBox="1"/>
          <p:nvPr/>
        </p:nvSpPr>
        <p:spPr>
          <a:xfrm>
            <a:off x="5951184" y="93180"/>
            <a:ext cx="19989851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  <p:sp>
        <p:nvSpPr>
          <p:cNvPr id="371" name="Polygon"/>
          <p:cNvSpPr/>
          <p:nvPr/>
        </p:nvSpPr>
        <p:spPr>
          <a:xfrm>
            <a:off x="8806915" y="7133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2" name="Polygon"/>
          <p:cNvSpPr/>
          <p:nvPr/>
        </p:nvSpPr>
        <p:spPr>
          <a:xfrm>
            <a:off x="13191733" y="10217551"/>
            <a:ext cx="1540692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3" name="Polygon"/>
          <p:cNvSpPr/>
          <p:nvPr/>
        </p:nvSpPr>
        <p:spPr>
          <a:xfrm>
            <a:off x="8807030" y="361434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9AC0F9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4" name="Race != Breed"/>
          <p:cNvSpPr txBox="1"/>
          <p:nvPr/>
        </p:nvSpPr>
        <p:spPr>
          <a:xfrm>
            <a:off x="9877578" y="6326439"/>
            <a:ext cx="14804882" cy="185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Race != Breed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Übersetzung bedeutet Genauigkeitsverlust &amp; Begriffe müssen jedes  mal übersetzt werden…"/>
          <p:cNvSpPr txBox="1"/>
          <p:nvPr/>
        </p:nvSpPr>
        <p:spPr>
          <a:xfrm>
            <a:off x="2874290" y="4903310"/>
            <a:ext cx="18635420" cy="5699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Übersetzung</a:t>
            </a:r>
            <a:r>
              <a:rPr dirty="0"/>
              <a:t> </a:t>
            </a:r>
            <a:r>
              <a:rPr dirty="0" err="1"/>
              <a:t>bedeutet</a:t>
            </a:r>
            <a:r>
              <a:rPr dirty="0"/>
              <a:t> </a:t>
            </a:r>
            <a:r>
              <a:rPr dirty="0" err="1"/>
              <a:t>Genauigkeitsverlust</a:t>
            </a:r>
            <a:r>
              <a:rPr dirty="0"/>
              <a:t> &amp; </a:t>
            </a:r>
            <a:r>
              <a:rPr dirty="0" err="1"/>
              <a:t>Begriffe</a:t>
            </a:r>
            <a:r>
              <a:rPr dirty="0"/>
              <a:t> </a:t>
            </a:r>
            <a:r>
              <a:rPr dirty="0" err="1"/>
              <a:t>müssen</a:t>
            </a:r>
            <a:r>
              <a:rPr dirty="0"/>
              <a:t> </a:t>
            </a:r>
            <a:r>
              <a:rPr dirty="0" err="1"/>
              <a:t>jedes</a:t>
            </a:r>
            <a:r>
              <a:rPr dirty="0"/>
              <a:t> </a:t>
            </a:r>
            <a:r>
              <a:rPr lang="de-DE" dirty="0"/>
              <a:t>M</a:t>
            </a:r>
            <a:r>
              <a:rPr dirty="0"/>
              <a:t>al </a:t>
            </a:r>
            <a:r>
              <a:rPr dirty="0" err="1"/>
              <a:t>übersetzt</a:t>
            </a:r>
            <a:r>
              <a:rPr dirty="0"/>
              <a:t> </a:t>
            </a:r>
            <a:r>
              <a:rPr dirty="0" err="1"/>
              <a:t>werden</a:t>
            </a:r>
            <a:r>
              <a:rPr lang="de-DE" dirty="0"/>
              <a:t>.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Missverständnisse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 </a:t>
            </a:r>
            <a:r>
              <a:rPr dirty="0" err="1"/>
              <a:t>häufiger</a:t>
            </a:r>
            <a:r>
              <a:rPr dirty="0"/>
              <a:t>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Code und </a:t>
            </a:r>
            <a:r>
              <a:rPr dirty="0" err="1"/>
              <a:t>Realität</a:t>
            </a:r>
            <a:r>
              <a:rPr dirty="0"/>
              <a:t> </a:t>
            </a:r>
            <a:r>
              <a:rPr dirty="0" err="1"/>
              <a:t>weichen</a:t>
            </a:r>
            <a:r>
              <a:rPr dirty="0"/>
              <a:t> </a:t>
            </a:r>
            <a:r>
              <a:rPr dirty="0" err="1"/>
              <a:t>eher</a:t>
            </a:r>
            <a:r>
              <a:rPr dirty="0"/>
              <a:t> und </a:t>
            </a:r>
            <a:r>
              <a:rPr dirty="0" err="1"/>
              <a:t>stärker</a:t>
            </a:r>
            <a:r>
              <a:rPr dirty="0"/>
              <a:t> </a:t>
            </a:r>
            <a:r>
              <a:rPr dirty="0" err="1"/>
              <a:t>voneinander</a:t>
            </a:r>
            <a:r>
              <a:rPr dirty="0"/>
              <a:t> ab und                             </a:t>
            </a:r>
            <a:r>
              <a:rPr dirty="0" err="1"/>
              <a:t>erschwer</a:t>
            </a:r>
            <a:r>
              <a:rPr lang="de-DE" dirty="0"/>
              <a:t>en</a:t>
            </a:r>
            <a:r>
              <a:rPr dirty="0"/>
              <a:t> die </a:t>
            </a:r>
            <a:r>
              <a:rPr dirty="0" err="1"/>
              <a:t>Orientierung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Code</a:t>
            </a:r>
            <a:r>
              <a:rPr lang="de-DE" dirty="0"/>
              <a:t>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Einheitliche Sprache mindestens innerhalb eines </a:t>
            </a:r>
            <a:r>
              <a:rPr lang="de-DE" dirty="0" err="1"/>
              <a:t>Bounded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(einer Domäne) nutzen.</a:t>
            </a:r>
            <a:endParaRPr dirty="0"/>
          </a:p>
        </p:txBody>
      </p:sp>
      <p:sp>
        <p:nvSpPr>
          <p:cNvPr id="380" name="[Allgegenwärtige Sprache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[Allgegenwärtige Sprache]</a:t>
            </a:r>
          </a:p>
        </p:txBody>
      </p:sp>
      <p:sp>
        <p:nvSpPr>
          <p:cNvPr id="381" name="Ubiquitous Language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Ubiquitous Language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387" name="Bounded Context"/>
          <p:cNvSpPr txBox="1"/>
          <p:nvPr/>
        </p:nvSpPr>
        <p:spPr>
          <a:xfrm>
            <a:off x="2197075" y="588413"/>
            <a:ext cx="19989850" cy="199092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sz="12000" dirty="0"/>
              <a:t>Bounded Context</a:t>
            </a:r>
            <a:r>
              <a:rPr lang="de-DE" sz="12000" dirty="0"/>
              <a:t> / Domäne</a:t>
            </a:r>
            <a:endParaRPr sz="12000" dirty="0"/>
          </a:p>
        </p:txBody>
      </p:sp>
      <p:grpSp>
        <p:nvGrpSpPr>
          <p:cNvPr id="391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388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389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390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392" name="Bestellung"/>
          <p:cNvSpPr/>
          <p:nvPr/>
        </p:nvSpPr>
        <p:spPr>
          <a:xfrm>
            <a:off x="2728197" y="4052240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393" name="Warenkorb"/>
          <p:cNvSpPr/>
          <p:nvPr/>
        </p:nvSpPr>
        <p:spPr>
          <a:xfrm>
            <a:off x="6821803" y="352404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394" name="Artikel"/>
          <p:cNvSpPr/>
          <p:nvPr/>
        </p:nvSpPr>
        <p:spPr>
          <a:xfrm>
            <a:off x="7224800" y="7174946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395" name="Rabatt-Code"/>
          <p:cNvSpPr/>
          <p:nvPr/>
        </p:nvSpPr>
        <p:spPr>
          <a:xfrm>
            <a:off x="3640439" y="738802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396" name="Produkt"/>
          <p:cNvSpPr/>
          <p:nvPr/>
        </p:nvSpPr>
        <p:spPr>
          <a:xfrm>
            <a:off x="12281973" y="352404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397" name="Adresse"/>
          <p:cNvSpPr/>
          <p:nvPr/>
        </p:nvSpPr>
        <p:spPr>
          <a:xfrm>
            <a:off x="14834978" y="570213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398" name="Kontodaten"/>
          <p:cNvSpPr/>
          <p:nvPr/>
        </p:nvSpPr>
        <p:spPr>
          <a:xfrm>
            <a:off x="11721402" y="6944741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399" name="Paypal"/>
          <p:cNvSpPr/>
          <p:nvPr/>
        </p:nvSpPr>
        <p:spPr>
          <a:xfrm>
            <a:off x="9599479" y="10206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00" name="Kreditkarte"/>
          <p:cNvSpPr/>
          <p:nvPr/>
        </p:nvSpPr>
        <p:spPr>
          <a:xfrm>
            <a:off x="13037886" y="10206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01" name="Girokonto"/>
          <p:cNvSpPr/>
          <p:nvPr/>
        </p:nvSpPr>
        <p:spPr>
          <a:xfrm>
            <a:off x="16671081" y="10206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02" name="Versand-adresse"/>
          <p:cNvSpPr/>
          <p:nvPr/>
        </p:nvSpPr>
        <p:spPr>
          <a:xfrm>
            <a:off x="19512950" y="570213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03" name="Bestell-gewicht"/>
          <p:cNvSpPr/>
          <p:nvPr/>
        </p:nvSpPr>
        <p:spPr>
          <a:xfrm>
            <a:off x="21003469" y="2269813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6">
              <a:hueOff val="-146070"/>
              <a:satOff val="-10048"/>
              <a:lumOff val="-30626"/>
            </a:schemeClr>
          </a:solidFill>
          <a:ln w="25400">
            <a:solidFill>
              <a:srgbClr val="6B1E48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uppieren"/>
          <p:cNvGrpSpPr/>
          <p:nvPr/>
        </p:nvGrpSpPr>
        <p:grpSpPr>
          <a:xfrm rot="20829230">
            <a:off x="5181412" y="-89544"/>
            <a:ext cx="14021176" cy="13895088"/>
            <a:chOff x="0" y="0"/>
            <a:chExt cx="14021175" cy="13895086"/>
          </a:xfrm>
        </p:grpSpPr>
        <p:grpSp>
          <p:nvGrpSpPr>
            <p:cNvPr id="145" name="Gruppieren"/>
            <p:cNvGrpSpPr/>
            <p:nvPr/>
          </p:nvGrpSpPr>
          <p:grpSpPr>
            <a:xfrm>
              <a:off x="0" y="0"/>
              <a:ext cx="14021176" cy="13895087"/>
              <a:chOff x="0" y="0"/>
              <a:chExt cx="14021175" cy="13895086"/>
            </a:xfrm>
          </p:grpSpPr>
          <p:sp>
            <p:nvSpPr>
              <p:cNvPr id="137" name="Tag 2…"/>
              <p:cNvSpPr/>
              <p:nvPr/>
            </p:nvSpPr>
            <p:spPr>
              <a:xfrm rot="1200000">
                <a:off x="1512737" y="1555176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2">
                  <a:hueOff val="258623"/>
                  <a:satOff val="16006"/>
                  <a:lumOff val="-25223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t>Tag 2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II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III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CodingChallenge IV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Abschluss &amp; Feedback</a:t>
                </a:r>
              </a:p>
            </p:txBody>
          </p:sp>
          <p:pic>
            <p:nvPicPr>
              <p:cNvPr id="138" name="Linien Linien" descr="Linien Linie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54792">
                <a:off x="2975883" y="6615577"/>
                <a:ext cx="2859507" cy="139701"/>
              </a:xfrm>
              <a:prstGeom prst="rect">
                <a:avLst/>
              </a:prstGeom>
              <a:effectLst/>
            </p:spPr>
          </p:pic>
          <p:sp>
            <p:nvSpPr>
              <p:cNvPr id="140" name="We are going deeper"/>
              <p:cNvSpPr txBox="1"/>
              <p:nvPr/>
            </p:nvSpPr>
            <p:spPr>
              <a:xfrm rot="1054792">
                <a:off x="5750427" y="5469436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We are going deeper</a:t>
                </a:r>
              </a:p>
            </p:txBody>
          </p:sp>
          <p:sp>
            <p:nvSpPr>
              <p:cNvPr id="141" name="Personen"/>
              <p:cNvSpPr txBox="1"/>
              <p:nvPr/>
            </p:nvSpPr>
            <p:spPr>
              <a:xfrm rot="1054792">
                <a:off x="6945256" y="4810381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Personen</a:t>
                </a:r>
              </a:p>
            </p:txBody>
          </p:sp>
          <p:sp>
            <p:nvSpPr>
              <p:cNvPr id="142" name="Events"/>
              <p:cNvSpPr txBox="1"/>
              <p:nvPr/>
            </p:nvSpPr>
            <p:spPr>
              <a:xfrm rot="1054792">
                <a:off x="6052787" y="8557902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Events</a:t>
                </a:r>
              </a:p>
            </p:txBody>
          </p:sp>
          <p:pic>
            <p:nvPicPr>
              <p:cNvPr id="143" name="Linien Linien" descr="Linien Linien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00000">
                <a:off x="3240276" y="6329765"/>
                <a:ext cx="2859507" cy="139701"/>
              </a:xfrm>
              <a:prstGeom prst="rect">
                <a:avLst/>
              </a:prstGeom>
              <a:effectLst/>
            </p:spPr>
          </p:pic>
        </p:grpSp>
        <p:pic>
          <p:nvPicPr>
            <p:cNvPr id="146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">
              <a:off x="7686473" y="7854474"/>
              <a:ext cx="2859507" cy="139701"/>
            </a:xfrm>
            <a:prstGeom prst="rect">
              <a:avLst/>
            </a:prstGeom>
            <a:effectLst/>
          </p:spPr>
        </p:pic>
      </p:grpSp>
      <p:pic>
        <p:nvPicPr>
          <p:cNvPr id="149" name="pasted-image.tiff" descr="pasted-image.tiff"/>
          <p:cNvPicPr>
            <a:picLocks noChangeAspect="1"/>
          </p:cNvPicPr>
          <p:nvPr/>
        </p:nvPicPr>
        <p:blipFill>
          <a:blip r:embed="rId5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7" name="Gruppieren"/>
          <p:cNvGrpSpPr/>
          <p:nvPr/>
        </p:nvGrpSpPr>
        <p:grpSpPr>
          <a:xfrm rot="322094">
            <a:off x="6172465" y="932630"/>
            <a:ext cx="12039070" cy="11850740"/>
            <a:chOff x="0" y="0"/>
            <a:chExt cx="12039069" cy="11850738"/>
          </a:xfrm>
        </p:grpSpPr>
        <p:grpSp>
          <p:nvGrpSpPr>
            <p:cNvPr id="152" name="Gruppieren"/>
            <p:cNvGrpSpPr/>
            <p:nvPr/>
          </p:nvGrpSpPr>
          <p:grpSpPr>
            <a:xfrm>
              <a:off x="-1" y="-1"/>
              <a:ext cx="12039070" cy="11850739"/>
              <a:chOff x="0" y="0"/>
              <a:chExt cx="12039069" cy="11850738"/>
            </a:xfrm>
          </p:grpSpPr>
          <p:sp>
            <p:nvSpPr>
              <p:cNvPr id="150" name="Tag 1…"/>
              <p:cNvSpPr/>
              <p:nvPr/>
            </p:nvSpPr>
            <p:spPr>
              <a:xfrm rot="21248498">
                <a:off x="521683" y="5330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t>Tag 1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Willkommen &amp; Motivation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Theorie DDD &amp; hex. Architektur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Vorbereitung des Projekts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Vorstellung Aufgabenstellung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t>Coding Challenge I</a:t>
                </a:r>
              </a:p>
            </p:txBody>
          </p:sp>
          <p:sp>
            <p:nvSpPr>
              <p:cNvPr id="151" name="Räume"/>
              <p:cNvSpPr txBox="1"/>
              <p:nvPr/>
            </p:nvSpPr>
            <p:spPr>
              <a:xfrm rot="21248498">
                <a:off x="5852815" y="9009048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t>Räume</a:t>
                </a:r>
              </a:p>
            </p:txBody>
          </p:sp>
        </p:grpSp>
        <p:pic>
          <p:nvPicPr>
            <p:cNvPr id="153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2095506" y="6651175"/>
              <a:ext cx="2859507" cy="139701"/>
            </a:xfrm>
            <a:prstGeom prst="rect">
              <a:avLst/>
            </a:prstGeom>
            <a:effectLst/>
          </p:spPr>
        </p:pic>
        <p:pic>
          <p:nvPicPr>
            <p:cNvPr id="155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6999853" y="6120946"/>
              <a:ext cx="2859507" cy="139701"/>
            </a:xfrm>
            <a:prstGeom prst="rect">
              <a:avLst/>
            </a:prstGeom>
            <a:effectLst/>
          </p:spPr>
        </p:pic>
      </p:grpSp>
      <p:sp>
        <p:nvSpPr>
          <p:cNvPr id="158" name="Agenda"/>
          <p:cNvSpPr/>
          <p:nvPr/>
        </p:nvSpPr>
        <p:spPr>
          <a:xfrm rot="20992727">
            <a:off x="6694149" y="1465632"/>
            <a:ext cx="10995702" cy="10784736"/>
          </a:xfrm>
          <a:prstGeom prst="roundRect">
            <a:avLst>
              <a:gd name="adj" fmla="val 9589"/>
            </a:avLst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grpSp>
        <p:nvGrpSpPr>
          <p:cNvPr id="413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10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11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12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14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15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16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17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18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19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20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21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22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23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24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25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26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27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28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29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2" name="Bounded Context">
            <a:extLst>
              <a:ext uri="{FF2B5EF4-FFF2-40B4-BE49-F238E27FC236}">
                <a16:creationId xmlns:a16="http://schemas.microsoft.com/office/drawing/2014/main" id="{82F794BE-3BD8-08CA-7E6D-F85120F758DE}"/>
              </a:ext>
            </a:extLst>
          </p:cNvPr>
          <p:cNvSpPr txBox="1"/>
          <p:nvPr/>
        </p:nvSpPr>
        <p:spPr>
          <a:xfrm>
            <a:off x="2197075" y="588413"/>
            <a:ext cx="19989850" cy="199092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sz="12000" dirty="0"/>
              <a:t>Bounded Context</a:t>
            </a:r>
            <a:r>
              <a:rPr lang="de-DE" sz="12000" dirty="0"/>
              <a:t> / Domäne</a:t>
            </a:r>
            <a:endParaRPr sz="1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grpSp>
        <p:nvGrpSpPr>
          <p:cNvPr id="439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36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37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38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40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41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42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43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  <a:alpha val="26105"/>
            </a:schemeClr>
          </a:solidFill>
          <a:ln w="25400">
            <a:solidFill>
              <a:srgbClr val="173C62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44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45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46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  <a:alpha val="26105"/>
            </a:schemeClr>
          </a:solidFill>
          <a:ln w="25400">
            <a:solidFill>
              <a:srgbClr val="25598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47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48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49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  <a:alpha val="26105"/>
            </a:schemeClr>
          </a:solidFill>
          <a:ln w="25400">
            <a:solidFill>
              <a:srgbClr val="2A625F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50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  <a:alpha val="26105"/>
            </a:schemeClr>
          </a:solidFill>
          <a:ln w="25400">
            <a:solidFill>
              <a:srgbClr val="39817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51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  <a:alpha val="26105"/>
            </a:schemeClr>
          </a:solidFill>
          <a:ln w="25400">
            <a:solidFill>
              <a:srgbClr val="39817B">
                <a:alpha val="26105"/>
              </a:srgbClr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52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53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54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55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456" name="Hohe Kopplung innerhalb…"/>
          <p:cNvSpPr txBox="1"/>
          <p:nvPr/>
        </p:nvSpPr>
        <p:spPr>
          <a:xfrm>
            <a:off x="2350455" y="5326062"/>
            <a:ext cx="23062133" cy="306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9600" b="0">
                <a:latin typeface="Lato Bold"/>
                <a:ea typeface="Lato Bold"/>
                <a:cs typeface="Lato Bold"/>
                <a:sym typeface="Lato Bold"/>
              </a:defRPr>
            </a:pPr>
            <a:r>
              <a:t>Hohe Kopplung innerhalb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9600" b="0">
                <a:latin typeface="Lato Bold"/>
                <a:ea typeface="Lato Bold"/>
                <a:cs typeface="Lato Bold"/>
                <a:sym typeface="Lato Bold"/>
              </a:defRPr>
            </a:pPr>
            <a:r>
              <a:t>Wenige Abhängigkeiten dazwischen</a:t>
            </a:r>
          </a:p>
        </p:txBody>
      </p:sp>
      <p:sp>
        <p:nvSpPr>
          <p:cNvPr id="2" name="Bounded Context">
            <a:extLst>
              <a:ext uri="{FF2B5EF4-FFF2-40B4-BE49-F238E27FC236}">
                <a16:creationId xmlns:a16="http://schemas.microsoft.com/office/drawing/2014/main" id="{4846F144-A628-81EC-85FD-D226009A8E99}"/>
              </a:ext>
            </a:extLst>
          </p:cNvPr>
          <p:cNvSpPr txBox="1"/>
          <p:nvPr/>
        </p:nvSpPr>
        <p:spPr>
          <a:xfrm>
            <a:off x="2197075" y="588413"/>
            <a:ext cx="19989850" cy="199092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sz="12000" dirty="0"/>
              <a:t>Bounded Context</a:t>
            </a:r>
            <a:r>
              <a:rPr lang="de-DE" sz="12000" dirty="0"/>
              <a:t> / Domäne</a:t>
            </a:r>
            <a:endParaRPr sz="1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Core Domain…"/>
          <p:cNvSpPr/>
          <p:nvPr/>
        </p:nvSpPr>
        <p:spPr>
          <a:xfrm rot="21266461">
            <a:off x="809101" y="1876718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Core 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Herzstück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Profit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Einzigartig</a:t>
            </a:r>
          </a:p>
          <a:p>
            <a:pPr>
              <a:lnSpc>
                <a:spcPct val="15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Nur die Besten</a:t>
            </a:r>
          </a:p>
        </p:txBody>
      </p:sp>
      <p:sp>
        <p:nvSpPr>
          <p:cNvPr id="462" name="Supporting Subdomain…"/>
          <p:cNvSpPr/>
          <p:nvPr/>
        </p:nvSpPr>
        <p:spPr>
          <a:xfrm rot="169633">
            <a:off x="8280115" y="728634"/>
            <a:ext cx="7219427" cy="10784735"/>
          </a:xfrm>
          <a:prstGeom prst="roundRect">
            <a:avLst>
              <a:gd name="adj" fmla="val 1432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Supporting Subdomain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Gibt keine Standardlösung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Wichtig, aber nicht so wichtig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outsourcen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weniger investieren</a:t>
            </a:r>
          </a:p>
        </p:txBody>
      </p:sp>
      <p:sp>
        <p:nvSpPr>
          <p:cNvPr id="463" name="Generic Subdomain…"/>
          <p:cNvSpPr/>
          <p:nvPr/>
        </p:nvSpPr>
        <p:spPr>
          <a:xfrm rot="1244897">
            <a:off x="16124271" y="2208718"/>
            <a:ext cx="7219427" cy="10784736"/>
          </a:xfrm>
          <a:prstGeom prst="roundRect">
            <a:avLst>
              <a:gd name="adj" fmla="val 14325"/>
            </a:avLst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68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Generic Subdomain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___________________</a:t>
            </a:r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/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Kann man kaufen</a:t>
            </a:r>
          </a:p>
          <a:p>
            <a:pPr>
              <a:lnSpc>
                <a:spcPct val="140000"/>
              </a:lnSpc>
              <a:defRPr sz="42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Open Source</a:t>
            </a:r>
          </a:p>
        </p:txBody>
      </p:sp>
      <p:grpSp>
        <p:nvGrpSpPr>
          <p:cNvPr id="467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6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6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6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73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477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47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47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47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478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479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480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481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482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483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484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485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486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487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488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489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490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491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492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493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[Beispiel: Shop]"/>
          <p:cNvSpPr txBox="1">
            <a:spLocks noGrp="1"/>
          </p:cNvSpPr>
          <p:nvPr>
            <p:ph type="ctrTitle"/>
          </p:nvPr>
        </p:nvSpPr>
        <p:spPr>
          <a:xfrm>
            <a:off x="7015408" y="2229975"/>
            <a:ext cx="10353183" cy="1107679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600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[Beispiel: Shop]</a:t>
            </a:r>
          </a:p>
        </p:txBody>
      </p:sp>
      <p:sp>
        <p:nvSpPr>
          <p:cNvPr id="499" name="Bounded Contex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Bounded Context</a:t>
            </a:r>
          </a:p>
        </p:txBody>
      </p:sp>
      <p:grpSp>
        <p:nvGrpSpPr>
          <p:cNvPr id="503" name="Gruppieren"/>
          <p:cNvGrpSpPr/>
          <p:nvPr/>
        </p:nvGrpSpPr>
        <p:grpSpPr>
          <a:xfrm>
            <a:off x="-2042528" y="11255055"/>
            <a:ext cx="10258869" cy="2165000"/>
            <a:chOff x="0" y="0"/>
            <a:chExt cx="10258867" cy="2164998"/>
          </a:xfrm>
        </p:grpSpPr>
        <p:sp>
          <p:nvSpPr>
            <p:cNvPr id="500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01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02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04" name="Bestellung"/>
          <p:cNvSpPr/>
          <p:nvPr/>
        </p:nvSpPr>
        <p:spPr>
          <a:xfrm>
            <a:off x="2869862" y="4080152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Bestellung</a:t>
            </a:r>
          </a:p>
        </p:txBody>
      </p:sp>
      <p:sp>
        <p:nvSpPr>
          <p:cNvPr id="505" name="Warenkorb"/>
          <p:cNvSpPr/>
          <p:nvPr/>
        </p:nvSpPr>
        <p:spPr>
          <a:xfrm>
            <a:off x="5804392" y="4080152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Warenkorb</a:t>
            </a:r>
          </a:p>
        </p:txBody>
      </p:sp>
      <p:sp>
        <p:nvSpPr>
          <p:cNvPr id="506" name="Artikel"/>
          <p:cNvSpPr/>
          <p:nvPr/>
        </p:nvSpPr>
        <p:spPr>
          <a:xfrm>
            <a:off x="7255208" y="661406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Artikel</a:t>
            </a:r>
          </a:p>
        </p:txBody>
      </p:sp>
      <p:sp>
        <p:nvSpPr>
          <p:cNvPr id="507" name="Rabatt-Code"/>
          <p:cNvSpPr/>
          <p:nvPr/>
        </p:nvSpPr>
        <p:spPr>
          <a:xfrm>
            <a:off x="4343753" y="6614068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25400">
            <a:solidFill>
              <a:srgbClr val="173C62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Rabatt-Code</a:t>
            </a:r>
          </a:p>
        </p:txBody>
      </p:sp>
      <p:sp>
        <p:nvSpPr>
          <p:cNvPr id="508" name="Produkt"/>
          <p:cNvSpPr/>
          <p:nvPr/>
        </p:nvSpPr>
        <p:spPr>
          <a:xfrm>
            <a:off x="13314049" y="3645674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Produkt</a:t>
            </a:r>
          </a:p>
        </p:txBody>
      </p:sp>
      <p:sp>
        <p:nvSpPr>
          <p:cNvPr id="509" name="Adresse"/>
          <p:cNvSpPr/>
          <p:nvPr/>
        </p:nvSpPr>
        <p:spPr>
          <a:xfrm>
            <a:off x="14804570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Adresse</a:t>
            </a:r>
          </a:p>
        </p:txBody>
      </p:sp>
      <p:sp>
        <p:nvSpPr>
          <p:cNvPr id="510" name="Kontodaten"/>
          <p:cNvSpPr/>
          <p:nvPr/>
        </p:nvSpPr>
        <p:spPr>
          <a:xfrm>
            <a:off x="11863066" y="6165587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>
              <a:lumOff val="-13575"/>
            </a:schemeClr>
          </a:solidFill>
          <a:ln w="25400">
            <a:solidFill>
              <a:srgbClr val="25598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Kontodaten</a:t>
            </a:r>
          </a:p>
        </p:txBody>
      </p:sp>
      <p:sp>
        <p:nvSpPr>
          <p:cNvPr id="511" name="Paypal"/>
          <p:cNvSpPr/>
          <p:nvPr/>
        </p:nvSpPr>
        <p:spPr>
          <a:xfrm>
            <a:off x="9935932" y="10254229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Paypal</a:t>
            </a:r>
          </a:p>
        </p:txBody>
      </p:sp>
      <p:sp>
        <p:nvSpPr>
          <p:cNvPr id="512" name="Kreditkarte"/>
          <p:cNvSpPr/>
          <p:nvPr/>
        </p:nvSpPr>
        <p:spPr>
          <a:xfrm>
            <a:off x="12860805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Kreditkarte</a:t>
            </a:r>
          </a:p>
        </p:txBody>
      </p:sp>
      <p:sp>
        <p:nvSpPr>
          <p:cNvPr id="513" name="Girokonto"/>
          <p:cNvSpPr/>
          <p:nvPr/>
        </p:nvSpPr>
        <p:spPr>
          <a:xfrm>
            <a:off x="15785679" y="10254229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258623"/>
              <a:satOff val="16006"/>
              <a:lumOff val="-25223"/>
            </a:schemeClr>
          </a:solidFill>
          <a:ln w="25400">
            <a:solidFill>
              <a:srgbClr val="2A625F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Girokonto</a:t>
            </a:r>
          </a:p>
        </p:txBody>
      </p:sp>
      <p:sp>
        <p:nvSpPr>
          <p:cNvPr id="514" name="Versand-adresse"/>
          <p:cNvSpPr/>
          <p:nvPr/>
        </p:nvSpPr>
        <p:spPr>
          <a:xfrm>
            <a:off x="19231058" y="5702134"/>
            <a:ext cx="2749632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Versand-adresse</a:t>
            </a:r>
          </a:p>
        </p:txBody>
      </p:sp>
      <p:sp>
        <p:nvSpPr>
          <p:cNvPr id="515" name="Bestell-gewicht"/>
          <p:cNvSpPr/>
          <p:nvPr/>
        </p:nvSpPr>
        <p:spPr>
          <a:xfrm>
            <a:off x="20699389" y="3200648"/>
            <a:ext cx="274963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>
              <a:hueOff val="167855"/>
              <a:satOff val="17755"/>
              <a:lumOff val="-16671"/>
            </a:schemeClr>
          </a:solidFill>
          <a:ln w="25400">
            <a:solidFill>
              <a:srgbClr val="39817B"/>
            </a:solidFill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Bestell-gewicht</a:t>
            </a:r>
          </a:p>
        </p:txBody>
      </p:sp>
      <p:sp>
        <p:nvSpPr>
          <p:cNvPr id="516" name="Bestellung"/>
          <p:cNvSpPr txBox="1"/>
          <p:nvPr/>
        </p:nvSpPr>
        <p:spPr>
          <a:xfrm>
            <a:off x="1164593" y="742380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Bestellung</a:t>
            </a:r>
          </a:p>
        </p:txBody>
      </p:sp>
      <p:sp>
        <p:nvSpPr>
          <p:cNvPr id="517" name="Checkout"/>
          <p:cNvSpPr txBox="1"/>
          <p:nvPr/>
        </p:nvSpPr>
        <p:spPr>
          <a:xfrm>
            <a:off x="10240417" y="4861182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Checkout</a:t>
            </a:r>
          </a:p>
        </p:txBody>
      </p:sp>
      <p:sp>
        <p:nvSpPr>
          <p:cNvPr id="518" name="Payment"/>
          <p:cNvSpPr txBox="1"/>
          <p:nvPr/>
        </p:nvSpPr>
        <p:spPr>
          <a:xfrm>
            <a:off x="7051510" y="11255055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Payment</a:t>
            </a:r>
          </a:p>
        </p:txBody>
      </p:sp>
      <p:sp>
        <p:nvSpPr>
          <p:cNvPr id="519" name="Versand"/>
          <p:cNvSpPr txBox="1"/>
          <p:nvPr/>
        </p:nvSpPr>
        <p:spPr>
          <a:xfrm>
            <a:off x="17769817" y="4234309"/>
            <a:ext cx="3549005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80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Versand</a:t>
            </a:r>
          </a:p>
        </p:txBody>
      </p:sp>
      <p:sp>
        <p:nvSpPr>
          <p:cNvPr id="520" name="Core Domain"/>
          <p:cNvSpPr txBox="1"/>
          <p:nvPr/>
        </p:nvSpPr>
        <p:spPr>
          <a:xfrm>
            <a:off x="7811734" y="3300044"/>
            <a:ext cx="6998027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Core Domain</a:t>
            </a:r>
          </a:p>
        </p:txBody>
      </p:sp>
      <p:sp>
        <p:nvSpPr>
          <p:cNvPr id="521" name="Core Domain"/>
          <p:cNvSpPr txBox="1"/>
          <p:nvPr/>
        </p:nvSpPr>
        <p:spPr>
          <a:xfrm>
            <a:off x="-1208952" y="5775500"/>
            <a:ext cx="6998027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Core Domain</a:t>
            </a:r>
          </a:p>
        </p:txBody>
      </p:sp>
      <p:sp>
        <p:nvSpPr>
          <p:cNvPr id="522" name="Generic Subdomain"/>
          <p:cNvSpPr txBox="1"/>
          <p:nvPr/>
        </p:nvSpPr>
        <p:spPr>
          <a:xfrm>
            <a:off x="3680195" y="9578941"/>
            <a:ext cx="6998026" cy="216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Generic Subdomain</a:t>
            </a:r>
          </a:p>
        </p:txBody>
      </p:sp>
      <p:sp>
        <p:nvSpPr>
          <p:cNvPr id="523" name="Supporting / Generic Subdomain"/>
          <p:cNvSpPr txBox="1"/>
          <p:nvPr/>
        </p:nvSpPr>
        <p:spPr>
          <a:xfrm>
            <a:off x="14408906" y="798734"/>
            <a:ext cx="8055323" cy="397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4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Supporting / Generic Subdomain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2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Werkzeug"/>
          <p:cNvSpPr txBox="1"/>
          <p:nvPr/>
        </p:nvSpPr>
        <p:spPr>
          <a:xfrm rot="19020000">
            <a:off x="2247361" y="8233079"/>
            <a:ext cx="2400936" cy="66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Werkzeug</a:t>
            </a:r>
          </a:p>
        </p:txBody>
      </p:sp>
      <p:pic>
        <p:nvPicPr>
          <p:cNvPr id="530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522" y="6161891"/>
            <a:ext cx="3945226" cy="3802628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Event Storming"/>
          <p:cNvSpPr txBox="1"/>
          <p:nvPr/>
        </p:nvSpPr>
        <p:spPr>
          <a:xfrm>
            <a:off x="18327332" y="11037330"/>
            <a:ext cx="4158209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 b="0">
                <a:solidFill>
                  <a:srgbClr val="D6D5D5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Event Storming</a:t>
            </a:r>
          </a:p>
        </p:txBody>
      </p:sp>
      <p:pic>
        <p:nvPicPr>
          <p:cNvPr id="532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https://www.youtube.com/watch?v=9MGaB7GhE4g"/>
          <p:cNvSpPr txBox="1"/>
          <p:nvPr/>
        </p:nvSpPr>
        <p:spPr>
          <a:xfrm>
            <a:off x="1003242" y="12891689"/>
            <a:ext cx="5913248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https://www.youtube.com/watch?v=9MGaB7GhE4g</a:t>
            </a:r>
          </a:p>
        </p:txBody>
      </p:sp>
      <p:grpSp>
        <p:nvGrpSpPr>
          <p:cNvPr id="537" name="Gruppieren"/>
          <p:cNvGrpSpPr/>
          <p:nvPr/>
        </p:nvGrpSpPr>
        <p:grpSpPr>
          <a:xfrm>
            <a:off x="-835164" y="3632096"/>
            <a:ext cx="10258868" cy="2164999"/>
            <a:chOff x="0" y="0"/>
            <a:chExt cx="10258867" cy="2164998"/>
          </a:xfrm>
        </p:grpSpPr>
        <p:sp>
          <p:nvSpPr>
            <p:cNvPr id="534" name="[               ]"/>
            <p:cNvSpPr txBox="1"/>
            <p:nvPr/>
          </p:nvSpPr>
          <p:spPr>
            <a:xfrm>
              <a:off x="0" y="831739"/>
              <a:ext cx="10004868" cy="1333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5">
                      <a:lumOff val="-29866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535" name="Strategic Design"/>
            <p:cNvSpPr txBox="1"/>
            <p:nvPr/>
          </p:nvSpPr>
          <p:spPr>
            <a:xfrm>
              <a:off x="253999" y="0"/>
              <a:ext cx="10004869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6000" b="0">
                  <a:solidFill>
                    <a:schemeClr val="accent5">
                      <a:lumOff val="-29866"/>
                    </a:schemeClr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r>
                <a:t>Strategic Design</a:t>
              </a:r>
            </a:p>
          </p:txBody>
        </p:sp>
        <p:sp>
          <p:nvSpPr>
            <p:cNvPr id="536" name="Grober Pinselstrich…"/>
            <p:cNvSpPr txBox="1"/>
            <p:nvPr/>
          </p:nvSpPr>
          <p:spPr>
            <a:xfrm>
              <a:off x="3468185" y="995329"/>
              <a:ext cx="3068497" cy="110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Grober Pinselstrich</a:t>
              </a:r>
            </a:p>
            <a:p>
              <a:pPr defTabSz="377904">
                <a:defRPr sz="2760" b="0">
                  <a:solidFill>
                    <a:schemeClr val="accent5">
                      <a:lumOff val="-29866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Hohe Flughöhe</a:t>
              </a:r>
            </a:p>
          </p:txBody>
        </p:sp>
      </p:grpSp>
      <p:sp>
        <p:nvSpPr>
          <p:cNvPr id="538" name="Polygon"/>
          <p:cNvSpPr/>
          <p:nvPr/>
        </p:nvSpPr>
        <p:spPr>
          <a:xfrm>
            <a:off x="13400995" y="7006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9" name="Polygon"/>
          <p:cNvSpPr/>
          <p:nvPr/>
        </p:nvSpPr>
        <p:spPr>
          <a:xfrm>
            <a:off x="20345789" y="1924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0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7C777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1" name="Event Storming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Event Storming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561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6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573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568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567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66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69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57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572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588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575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7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7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587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58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58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8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83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58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586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09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589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59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59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608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596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59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9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597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59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00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603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60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0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04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60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07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623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10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622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61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61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1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18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61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21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32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24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2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629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0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631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49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33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3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3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648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640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639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38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41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64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44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64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647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663" name="Gruppieren"/>
          <p:cNvGrpSpPr/>
          <p:nvPr/>
        </p:nvGrpSpPr>
        <p:grpSpPr>
          <a:xfrm rot="19507588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650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5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5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662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65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65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5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58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65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61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680" name="Gruppieren"/>
          <p:cNvGrpSpPr/>
          <p:nvPr/>
        </p:nvGrpSpPr>
        <p:grpSpPr>
          <a:xfrm rot="20907557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664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Durchläuft einen Lebenszyklus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Ist über eine eine eindeutige ID identifizierbar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Hat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675" name="Gruppieren"/>
            <p:cNvGrpSpPr/>
            <p:nvPr/>
          </p:nvGrpSpPr>
          <p:grpSpPr>
            <a:xfrm>
              <a:off x="3321335" y="6018897"/>
              <a:ext cx="5244231" cy="5352175"/>
              <a:chOff x="-69850" y="-69849"/>
              <a:chExt cx="5244229" cy="5352173"/>
            </a:xfrm>
          </p:grpSpPr>
          <p:grpSp>
            <p:nvGrpSpPr>
              <p:cNvPr id="667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666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665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668" name="Artikel"/>
              <p:cNvSpPr txBox="1"/>
              <p:nvPr/>
            </p:nvSpPr>
            <p:spPr>
              <a:xfrm>
                <a:off x="2055774" y="238258"/>
                <a:ext cx="99298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Artikel</a:t>
                </a:r>
              </a:p>
            </p:txBody>
          </p:sp>
          <p:pic>
            <p:nvPicPr>
              <p:cNvPr id="66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71" name="nummer: UUID…"/>
              <p:cNvSpPr txBox="1"/>
              <p:nvPr/>
            </p:nvSpPr>
            <p:spPr>
              <a:xfrm>
                <a:off x="318530" y="1251420"/>
                <a:ext cx="4044751" cy="3102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nummer: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farbe: Farbe</a:t>
                </a:r>
              </a:p>
            </p:txBody>
          </p:sp>
          <p:pic>
            <p:nvPicPr>
              <p:cNvPr id="67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674" name="berechnePreis() : BigDecimal"/>
              <p:cNvSpPr txBox="1"/>
              <p:nvPr/>
            </p:nvSpPr>
            <p:spPr>
              <a:xfrm>
                <a:off x="307515" y="4292351"/>
                <a:ext cx="3863580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berechnePreis() : BigDecimal</a:t>
                </a:r>
              </a:p>
            </p:txBody>
          </p:sp>
        </p:grpSp>
        <p:pic>
          <p:nvPicPr>
            <p:cNvPr id="67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7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68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68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68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68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694" name="Gruppieren"/>
          <p:cNvGrpSpPr/>
          <p:nvPr/>
        </p:nvGrpSpPr>
        <p:grpSpPr>
          <a:xfrm>
            <a:off x="5535207" y="1553284"/>
            <a:ext cx="13313586" cy="10609432"/>
            <a:chOff x="0" y="0"/>
            <a:chExt cx="13313585" cy="10609430"/>
          </a:xfrm>
        </p:grpSpPr>
        <p:sp>
          <p:nvSpPr>
            <p:cNvPr id="685" name="DDD Building Blocks"/>
            <p:cNvSpPr/>
            <p:nvPr/>
          </p:nvSpPr>
          <p:spPr>
            <a:xfrm>
              <a:off x="0" y="0"/>
              <a:ext cx="13313586" cy="10609431"/>
            </a:xfrm>
            <a:prstGeom prst="roundRect">
              <a:avLst>
                <a:gd name="adj" fmla="val 14774"/>
              </a:avLst>
            </a:prstGeom>
            <a:solidFill>
              <a:srgbClr val="306B67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DDD Building Blocks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693" name="Gruppieren"/>
            <p:cNvGrpSpPr/>
            <p:nvPr/>
          </p:nvGrpSpPr>
          <p:grpSpPr>
            <a:xfrm>
              <a:off x="779690" y="1798638"/>
              <a:ext cx="11754206" cy="7385748"/>
              <a:chOff x="190406" y="0"/>
              <a:chExt cx="11754205" cy="7385746"/>
            </a:xfrm>
          </p:grpSpPr>
          <p:sp>
            <p:nvSpPr>
              <p:cNvPr id="686" name="Entity"/>
              <p:cNvSpPr/>
              <p:nvPr/>
            </p:nvSpPr>
            <p:spPr>
              <a:xfrm>
                <a:off x="19040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Entity</a:t>
                </a:r>
              </a:p>
            </p:txBody>
          </p:sp>
          <p:sp>
            <p:nvSpPr>
              <p:cNvPr id="687" name="Value Object"/>
              <p:cNvSpPr/>
              <p:nvPr/>
            </p:nvSpPr>
            <p:spPr>
              <a:xfrm>
                <a:off x="284695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Value Object</a:t>
                </a:r>
              </a:p>
            </p:txBody>
          </p:sp>
          <p:sp>
            <p:nvSpPr>
              <p:cNvPr id="688" name="Service"/>
              <p:cNvSpPr/>
              <p:nvPr/>
            </p:nvSpPr>
            <p:spPr>
              <a:xfrm>
                <a:off x="4194576" y="4543312"/>
                <a:ext cx="2461621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rPr dirty="0"/>
                  <a:t>Service</a:t>
                </a:r>
                <a:r>
                  <a:rPr lang="de-DE" dirty="0"/>
                  <a:t> /</a:t>
                </a:r>
              </a:p>
              <a:p>
                <a:r>
                  <a:rPr lang="de-DE" dirty="0"/>
                  <a:t>Use Case</a:t>
                </a:r>
                <a:endParaRPr dirty="0"/>
              </a:p>
            </p:txBody>
          </p:sp>
          <p:sp>
            <p:nvSpPr>
              <p:cNvPr id="689" name="Domain Event"/>
              <p:cNvSpPr/>
              <p:nvPr/>
            </p:nvSpPr>
            <p:spPr>
              <a:xfrm>
                <a:off x="5503508" y="2262169"/>
                <a:ext cx="2461622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Domain Event</a:t>
                </a:r>
              </a:p>
            </p:txBody>
          </p:sp>
          <p:sp>
            <p:nvSpPr>
              <p:cNvPr id="690" name="Repository"/>
              <p:cNvSpPr/>
              <p:nvPr/>
            </p:nvSpPr>
            <p:spPr>
              <a:xfrm>
                <a:off x="8160059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Repository</a:t>
                </a:r>
              </a:p>
            </p:txBody>
          </p:sp>
          <p:sp>
            <p:nvSpPr>
              <p:cNvPr id="691" name="Factory"/>
              <p:cNvSpPr/>
              <p:nvPr/>
            </p:nvSpPr>
            <p:spPr>
              <a:xfrm>
                <a:off x="9482991" y="4543312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Factory</a:t>
                </a:r>
              </a:p>
            </p:txBody>
          </p:sp>
          <p:sp>
            <p:nvSpPr>
              <p:cNvPr id="692" name="Aggregate Root"/>
              <p:cNvSpPr/>
              <p:nvPr/>
            </p:nvSpPr>
            <p:spPr>
              <a:xfrm>
                <a:off x="9482991" y="0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rPr dirty="0"/>
                  <a:t>Aggregate Root</a:t>
                </a:r>
                <a:r>
                  <a:rPr lang="de-DE" dirty="0"/>
                  <a:t> / Aggregat</a:t>
                </a:r>
                <a:endParaRPr dirty="0"/>
              </a:p>
            </p:txBody>
          </p:sp>
        </p:grp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831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3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3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843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838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837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36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39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84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42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58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845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857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8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8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5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53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85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56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79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59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6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878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866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86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6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67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86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70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873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87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7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74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87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77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893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80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8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892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88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88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8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88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88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91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902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894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8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899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0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901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19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903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0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0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918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910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909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08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11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91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14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91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917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933" name="Gruppieren"/>
          <p:cNvGrpSpPr/>
          <p:nvPr/>
        </p:nvGrpSpPr>
        <p:grpSpPr>
          <a:xfrm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920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Attribute </a:t>
              </a:r>
              <a:r>
                <a:rPr dirty="0" err="1"/>
                <a:t>sind</a:t>
              </a:r>
              <a:r>
                <a:rPr dirty="0"/>
                <a:t> </a:t>
              </a:r>
              <a:r>
                <a:rPr dirty="0" err="1"/>
                <a:t>nicht</a:t>
              </a:r>
              <a:r>
                <a:rPr dirty="0"/>
                <a:t> </a:t>
              </a:r>
              <a:r>
                <a:rPr dirty="0" err="1"/>
                <a:t>änderbar</a:t>
              </a:r>
              <a:endParaRPr dirty="0"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Wird</a:t>
              </a:r>
              <a:r>
                <a:rPr dirty="0"/>
                <a:t> </a:t>
              </a:r>
              <a:r>
                <a:rPr dirty="0" err="1"/>
                <a:t>durch</a:t>
              </a:r>
              <a:r>
                <a:rPr dirty="0"/>
                <a:t> die Attribute </a:t>
              </a:r>
              <a:r>
                <a:rPr dirty="0" err="1"/>
                <a:t>identifiziert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92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9377" y="2410843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2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426" y="5087170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932" name="Gruppieren"/>
            <p:cNvGrpSpPr/>
            <p:nvPr/>
          </p:nvGrpSpPr>
          <p:grpSpPr>
            <a:xfrm>
              <a:off x="3321334" y="6128899"/>
              <a:ext cx="5244234" cy="3335796"/>
              <a:chOff x="-69851" y="-69851"/>
              <a:chExt cx="5244232" cy="3335794"/>
            </a:xfrm>
          </p:grpSpPr>
          <p:grpSp>
            <p:nvGrpSpPr>
              <p:cNvPr id="927" name="Rechteck"/>
              <p:cNvGrpSpPr/>
              <p:nvPr/>
            </p:nvGrpSpPr>
            <p:grpSpPr>
              <a:xfrm>
                <a:off x="-69851" y="-69851"/>
                <a:ext cx="5244232" cy="2921019"/>
                <a:chOff x="0" y="-1"/>
                <a:chExt cx="5244230" cy="2921018"/>
              </a:xfrm>
            </p:grpSpPr>
            <p:sp>
              <p:nvSpPr>
                <p:cNvPr id="92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2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28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92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31" name="wert: String…"/>
              <p:cNvSpPr txBox="1"/>
              <p:nvPr/>
            </p:nvSpPr>
            <p:spPr>
              <a:xfrm>
                <a:off x="299015" y="1153774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modell</a:t>
                </a:r>
                <a:r>
                  <a:rPr dirty="0"/>
                  <a:t>: </a:t>
                </a:r>
                <a:r>
                  <a:rPr dirty="0" err="1"/>
                  <a:t>Farbmodell</a:t>
                </a:r>
                <a:endParaRPr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950" name="Gruppieren"/>
          <p:cNvGrpSpPr/>
          <p:nvPr/>
        </p:nvGrpSpPr>
        <p:grpSpPr>
          <a:xfrm rot="3859508">
            <a:off x="-14092618" y="-8253702"/>
            <a:ext cx="11886904" cy="11850738"/>
            <a:chOff x="0" y="0"/>
            <a:chExt cx="11886902" cy="11850737"/>
          </a:xfrm>
        </p:grpSpPr>
        <p:sp>
          <p:nvSpPr>
            <p:cNvPr id="934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Durchläuft einen Lebenszyklus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Ist über eine eine eindeutige ID identifizierbar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Hat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945" name="Gruppieren"/>
            <p:cNvGrpSpPr/>
            <p:nvPr/>
          </p:nvGrpSpPr>
          <p:grpSpPr>
            <a:xfrm>
              <a:off x="3321335" y="6018897"/>
              <a:ext cx="5244231" cy="5352175"/>
              <a:chOff x="-69850" y="-69849"/>
              <a:chExt cx="5244229" cy="5352173"/>
            </a:xfrm>
          </p:grpSpPr>
          <p:grpSp>
            <p:nvGrpSpPr>
              <p:cNvPr id="937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936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35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38" name="Artikel"/>
              <p:cNvSpPr txBox="1"/>
              <p:nvPr/>
            </p:nvSpPr>
            <p:spPr>
              <a:xfrm>
                <a:off x="2055774" y="238258"/>
                <a:ext cx="99298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Artikel</a:t>
                </a:r>
              </a:p>
            </p:txBody>
          </p:sp>
          <p:pic>
            <p:nvPicPr>
              <p:cNvPr id="93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41" name="nummer: UUID…"/>
              <p:cNvSpPr txBox="1"/>
              <p:nvPr/>
            </p:nvSpPr>
            <p:spPr>
              <a:xfrm>
                <a:off x="318530" y="1251420"/>
                <a:ext cx="4044751" cy="3102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nummer: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farbe: Farbe</a:t>
                </a:r>
              </a:p>
            </p:txBody>
          </p:sp>
          <p:pic>
            <p:nvPicPr>
              <p:cNvPr id="94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44" name="berechnePreis() : BigDecimal"/>
              <p:cNvSpPr txBox="1"/>
              <p:nvPr/>
            </p:nvSpPr>
            <p:spPr>
              <a:xfrm>
                <a:off x="307515" y="4292351"/>
                <a:ext cx="3863580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berechnePreis() : BigDecimal</a:t>
                </a:r>
              </a:p>
            </p:txBody>
          </p:sp>
        </p:grpSp>
        <p:pic>
          <p:nvPicPr>
            <p:cNvPr id="9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95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95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95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95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69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6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69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70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70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70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01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0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70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0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23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71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2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71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1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1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1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71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2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44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2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2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4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73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73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29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3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73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3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73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73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36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3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74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4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758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45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4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4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757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7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5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53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75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56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767" name="Gruppieren"/>
          <p:cNvGrpSpPr/>
          <p:nvPr/>
        </p:nvGrpSpPr>
        <p:grpSpPr>
          <a:xfrm rot="21499656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59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6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62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764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5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766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84" name="Gruppieren"/>
          <p:cNvGrpSpPr/>
          <p:nvPr/>
        </p:nvGrpSpPr>
        <p:grpSpPr>
          <a:xfrm rot="453367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68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6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7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783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775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774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73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76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77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79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78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782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798" name="Gruppieren"/>
          <p:cNvGrpSpPr/>
          <p:nvPr/>
        </p:nvGrpSpPr>
        <p:grpSpPr>
          <a:xfrm rot="19507588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785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78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78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797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79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79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790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93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79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796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815" name="Gruppieren"/>
          <p:cNvGrpSpPr/>
          <p:nvPr/>
        </p:nvGrpSpPr>
        <p:grpSpPr>
          <a:xfrm rot="21600000">
            <a:off x="6248548" y="932631"/>
            <a:ext cx="11886905" cy="11850739"/>
            <a:chOff x="0" y="0"/>
            <a:chExt cx="11886903" cy="11850738"/>
          </a:xfrm>
        </p:grpSpPr>
        <p:sp>
          <p:nvSpPr>
            <p:cNvPr id="799" name="Entit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Entity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Wird durch eine ID identifiziert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Hat einen Lebenszyklus</a:t>
              </a:r>
              <a:endParaRPr sz="3600"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Attribute können sich ändern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3600" dirty="0"/>
                <a:t>Hat </a:t>
              </a:r>
              <a:r>
                <a:rPr lang="de-DE" sz="3600" dirty="0">
                  <a:solidFill>
                    <a:schemeClr val="accent5">
                      <a:lumOff val="-29866"/>
                    </a:schemeClr>
                  </a:solidFill>
                </a:rPr>
                <a:t>nichts</a:t>
              </a:r>
              <a:r>
                <a:rPr lang="de-DE" sz="3600" dirty="0"/>
                <a:t> mit einer Datenbank-Entity zu tun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grpSp>
          <p:nvGrpSpPr>
            <p:cNvPr id="810" name="Gruppieren"/>
            <p:cNvGrpSpPr/>
            <p:nvPr/>
          </p:nvGrpSpPr>
          <p:grpSpPr>
            <a:xfrm>
              <a:off x="3321334" y="6018896"/>
              <a:ext cx="5244233" cy="5352176"/>
              <a:chOff x="-69851" y="-69850"/>
              <a:chExt cx="5244231" cy="5352174"/>
            </a:xfrm>
          </p:grpSpPr>
          <p:grpSp>
            <p:nvGrpSpPr>
              <p:cNvPr id="802" name="Rechteck"/>
              <p:cNvGrpSpPr/>
              <p:nvPr/>
            </p:nvGrpSpPr>
            <p:grpSpPr>
              <a:xfrm>
                <a:off x="-69851" y="-69850"/>
                <a:ext cx="5244231" cy="5352174"/>
                <a:chOff x="0" y="0"/>
                <a:chExt cx="5244229" cy="5352173"/>
              </a:xfrm>
            </p:grpSpPr>
            <p:sp>
              <p:nvSpPr>
                <p:cNvPr id="801" name="Rechteck"/>
                <p:cNvSpPr/>
                <p:nvPr/>
              </p:nvSpPr>
              <p:spPr>
                <a:xfrm>
                  <a:off x="69850" y="69849"/>
                  <a:ext cx="5104530" cy="521247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800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535217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03" name="Artikel"/>
              <p:cNvSpPr txBox="1"/>
              <p:nvPr/>
            </p:nvSpPr>
            <p:spPr>
              <a:xfrm>
                <a:off x="1879008" y="233037"/>
                <a:ext cx="1346520" cy="636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lang="de-DE" dirty="0"/>
                  <a:t>Artikel</a:t>
                </a:r>
                <a:endParaRPr dirty="0"/>
              </a:p>
            </p:txBody>
          </p:sp>
          <p:pic>
            <p:nvPicPr>
              <p:cNvPr id="804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06" name="nummer: UUID…"/>
              <p:cNvSpPr txBox="1"/>
              <p:nvPr/>
            </p:nvSpPr>
            <p:spPr>
              <a:xfrm>
                <a:off x="328520" y="1333782"/>
                <a:ext cx="4044751" cy="23602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lang="de-DE" sz="2400" dirty="0" err="1"/>
                  <a:t>artikel</a:t>
                </a:r>
                <a:r>
                  <a:rPr sz="2400" dirty="0" err="1"/>
                  <a:t>nummer</a:t>
                </a:r>
                <a:r>
                  <a:rPr sz="2400" dirty="0"/>
                  <a:t>: UUID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/>
                  <a:t>name: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preis</a:t>
                </a:r>
                <a:r>
                  <a:rPr sz="2400" dirty="0"/>
                  <a:t>: </a:t>
                </a:r>
                <a:r>
                  <a:rPr sz="2400" dirty="0" err="1"/>
                  <a:t>BigDecimal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rabatt</a:t>
                </a:r>
                <a:r>
                  <a:rPr sz="2400" dirty="0"/>
                  <a:t>: Int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farbe</a:t>
                </a:r>
                <a:r>
                  <a:rPr sz="2400" dirty="0"/>
                  <a:t>: </a:t>
                </a:r>
                <a:r>
                  <a:rPr sz="2400" dirty="0" err="1"/>
                  <a:t>Farbe</a:t>
                </a:r>
                <a:endParaRPr lang="de-DE"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lang="de-DE" sz="2400" dirty="0"/>
                  <a:t>menge: </a:t>
                </a:r>
                <a:r>
                  <a:rPr lang="de-DE" sz="2400" dirty="0" err="1"/>
                  <a:t>Int</a:t>
                </a:r>
                <a:endParaRPr sz="2400" dirty="0"/>
              </a:p>
            </p:txBody>
          </p:sp>
          <p:pic>
            <p:nvPicPr>
              <p:cNvPr id="80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6" y="3967725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809" name="berechnePreis() : BigDecimal"/>
              <p:cNvSpPr txBox="1"/>
              <p:nvPr/>
            </p:nvSpPr>
            <p:spPr>
              <a:xfrm>
                <a:off x="310354" y="4319557"/>
                <a:ext cx="4454742" cy="51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400" dirty="0" err="1"/>
                  <a:t>berechnePreis</a:t>
                </a:r>
                <a:r>
                  <a:rPr sz="2400" dirty="0"/>
                  <a:t>() : </a:t>
                </a:r>
                <a:r>
                  <a:rPr sz="2400" dirty="0" err="1"/>
                  <a:t>BigDecimal</a:t>
                </a:r>
                <a:endParaRPr sz="2400" dirty="0"/>
              </a:p>
            </p:txBody>
          </p:sp>
        </p:grpSp>
        <p:pic>
          <p:nvPicPr>
            <p:cNvPr id="81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8479" y="2372474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81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5149" y="5442512"/>
              <a:ext cx="8711630" cy="139701"/>
            </a:xfrm>
            <a:prstGeom prst="rect">
              <a:avLst/>
            </a:prstGeom>
            <a:effectLst/>
          </p:spPr>
        </p:pic>
      </p:grpSp>
      <p:grpSp>
        <p:nvGrpSpPr>
          <p:cNvPr id="818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816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817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819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829" name="Gruppieren"/>
          <p:cNvGrpSpPr/>
          <p:nvPr/>
        </p:nvGrpSpPr>
        <p:grpSpPr>
          <a:xfrm rot="14242017">
            <a:off x="-11398126" y="11988451"/>
            <a:ext cx="13313586" cy="10609431"/>
            <a:chOff x="0" y="0"/>
            <a:chExt cx="13313585" cy="10609430"/>
          </a:xfrm>
        </p:grpSpPr>
        <p:sp>
          <p:nvSpPr>
            <p:cNvPr id="820" name="DDD Building Blocks"/>
            <p:cNvSpPr/>
            <p:nvPr/>
          </p:nvSpPr>
          <p:spPr>
            <a:xfrm>
              <a:off x="0" y="0"/>
              <a:ext cx="13313586" cy="10609431"/>
            </a:xfrm>
            <a:prstGeom prst="roundRect">
              <a:avLst>
                <a:gd name="adj" fmla="val 14774"/>
              </a:avLst>
            </a:prstGeom>
            <a:solidFill>
              <a:srgbClr val="306B67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DDD Building Blocks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grpSp>
          <p:nvGrpSpPr>
            <p:cNvPr id="828" name="Gruppieren"/>
            <p:cNvGrpSpPr/>
            <p:nvPr/>
          </p:nvGrpSpPr>
          <p:grpSpPr>
            <a:xfrm>
              <a:off x="779690" y="1798638"/>
              <a:ext cx="11754206" cy="7385748"/>
              <a:chOff x="190406" y="0"/>
              <a:chExt cx="11754205" cy="7385746"/>
            </a:xfrm>
          </p:grpSpPr>
          <p:sp>
            <p:nvSpPr>
              <p:cNvPr id="821" name="Entity"/>
              <p:cNvSpPr/>
              <p:nvPr/>
            </p:nvSpPr>
            <p:spPr>
              <a:xfrm>
                <a:off x="19040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Entity</a:t>
                </a:r>
              </a:p>
            </p:txBody>
          </p:sp>
          <p:sp>
            <p:nvSpPr>
              <p:cNvPr id="822" name="Value Object"/>
              <p:cNvSpPr/>
              <p:nvPr/>
            </p:nvSpPr>
            <p:spPr>
              <a:xfrm>
                <a:off x="2846957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Value Object</a:t>
                </a:r>
              </a:p>
            </p:txBody>
          </p:sp>
          <p:sp>
            <p:nvSpPr>
              <p:cNvPr id="823" name="Service"/>
              <p:cNvSpPr/>
              <p:nvPr/>
            </p:nvSpPr>
            <p:spPr>
              <a:xfrm>
                <a:off x="4194576" y="4543312"/>
                <a:ext cx="2461621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Service</a:t>
                </a:r>
              </a:p>
            </p:txBody>
          </p:sp>
          <p:sp>
            <p:nvSpPr>
              <p:cNvPr id="824" name="Domain Event"/>
              <p:cNvSpPr/>
              <p:nvPr/>
            </p:nvSpPr>
            <p:spPr>
              <a:xfrm>
                <a:off x="5503508" y="2262169"/>
                <a:ext cx="2461622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Domain Event</a:t>
                </a:r>
              </a:p>
            </p:txBody>
          </p:sp>
          <p:sp>
            <p:nvSpPr>
              <p:cNvPr id="825" name="Repository"/>
              <p:cNvSpPr/>
              <p:nvPr/>
            </p:nvSpPr>
            <p:spPr>
              <a:xfrm>
                <a:off x="8160059" y="2262169"/>
                <a:ext cx="2461621" cy="28424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Repository</a:t>
                </a:r>
              </a:p>
            </p:txBody>
          </p:sp>
          <p:sp>
            <p:nvSpPr>
              <p:cNvPr id="826" name="Factory"/>
              <p:cNvSpPr/>
              <p:nvPr/>
            </p:nvSpPr>
            <p:spPr>
              <a:xfrm>
                <a:off x="9482991" y="4543312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Factory</a:t>
                </a:r>
              </a:p>
            </p:txBody>
          </p:sp>
          <p:sp>
            <p:nvSpPr>
              <p:cNvPr id="827" name="Aggregate Root"/>
              <p:cNvSpPr/>
              <p:nvPr/>
            </p:nvSpPr>
            <p:spPr>
              <a:xfrm>
                <a:off x="9482991" y="0"/>
                <a:ext cx="2461622" cy="284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25400" cap="flat">
                <a:solidFill>
                  <a:srgbClr val="6B1E48"/>
                </a:solidFill>
                <a:prstDash val="solid"/>
                <a:miter lim="400000"/>
              </a:ln>
              <a:effectLst>
                <a:outerShdw blurRad="6350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lvl1pPr>
              </a:lstStyle>
              <a:p>
                <a:r>
                  <a:t>Aggregate Root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95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57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59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96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96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96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61" name="Rechteck Rechteck" descr="Rechteck Rechteck"/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6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965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6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983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97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71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73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98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97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97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75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7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979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8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04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98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985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987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0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99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99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89" name="Rechteck Rechteck" descr="Rechteck Rechteck"/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9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993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99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99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99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996" name="Rechteck Rechteck" descr="Rechteck Rechteck"/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99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000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0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018" name="Gruppieren"/>
          <p:cNvGrpSpPr/>
          <p:nvPr/>
        </p:nvGrpSpPr>
        <p:grpSpPr>
          <a:xfrm rot="21297770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1005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06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08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017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101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1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1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13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014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16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27" name="Gruppieren"/>
          <p:cNvGrpSpPr/>
          <p:nvPr/>
        </p:nvGrpSpPr>
        <p:grpSpPr>
          <a:xfrm rot="689231">
            <a:off x="11698965" y="1525298"/>
            <a:ext cx="11886905" cy="11850739"/>
            <a:chOff x="0" y="0"/>
            <a:chExt cx="11886903" cy="11850738"/>
          </a:xfrm>
        </p:grpSpPr>
        <p:sp>
          <p:nvSpPr>
            <p:cNvPr id="1019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endParaRPr lang="de-DE" dirty="0"/>
            </a:p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Aggregate Root</a:t>
              </a:r>
              <a:r>
                <a:rPr lang="de-DE" dirty="0"/>
                <a:t> / Aggregat</a:t>
              </a: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Ladestatus</a:t>
              </a:r>
              <a:endParaRPr sz="4000"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Starten</a:t>
              </a:r>
              <a:r>
                <a:rPr sz="4000" dirty="0"/>
                <a:t> des </a:t>
              </a:r>
              <a:r>
                <a:rPr sz="4000" dirty="0" err="1"/>
                <a:t>Ladevorgangs</a:t>
              </a:r>
              <a:endParaRPr sz="4000" dirty="0"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/>
                <a:t>Wie </a:t>
              </a:r>
              <a:r>
                <a:rPr sz="4000" dirty="0" err="1"/>
                <a:t>geht</a:t>
              </a:r>
              <a:r>
                <a:rPr sz="4000" dirty="0"/>
                <a:t>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020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22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0203" y="5800218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024" name="batterie_bild_vw_web.jpg" descr="batterie_bild_vw_web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5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1026" name="Pfeil"/>
            <p:cNvSpPr/>
            <p:nvPr/>
          </p:nvSpPr>
          <p:spPr>
            <a:xfrm rot="5400000">
              <a:off x="5149685" y="8851073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44" name="Gruppieren"/>
          <p:cNvGrpSpPr/>
          <p:nvPr/>
        </p:nvGrpSpPr>
        <p:grpSpPr>
          <a:xfrm rot="21479101">
            <a:off x="713465" y="-41036"/>
            <a:ext cx="11886904" cy="11850739"/>
            <a:chOff x="0" y="0"/>
            <a:chExt cx="11886903" cy="11850738"/>
          </a:xfrm>
        </p:grpSpPr>
        <p:sp>
          <p:nvSpPr>
            <p:cNvPr id="1028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Aggregate Root</a:t>
              </a:r>
              <a:r>
                <a:rPr lang="de-DE" dirty="0"/>
                <a:t> / Aggregat</a:t>
              </a: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400" dirty="0" err="1"/>
                <a:t>Wird</a:t>
              </a:r>
              <a:r>
                <a:rPr sz="4400" dirty="0"/>
                <a:t> </a:t>
              </a:r>
              <a:r>
                <a:rPr sz="4400" dirty="0" err="1"/>
                <a:t>durch</a:t>
              </a:r>
              <a:r>
                <a:rPr sz="4400" dirty="0"/>
                <a:t> </a:t>
              </a:r>
              <a:r>
                <a:rPr sz="4400" dirty="0" err="1"/>
                <a:t>eine</a:t>
              </a:r>
              <a:r>
                <a:rPr sz="4400" dirty="0"/>
                <a:t> ID </a:t>
              </a:r>
              <a:r>
                <a:rPr sz="4400" dirty="0" err="1"/>
                <a:t>identifiziert</a:t>
              </a:r>
              <a:endParaRPr lang="de-DE" sz="4400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4400" dirty="0"/>
                <a:t>Hat einen Lebenszyklus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Attribute können sich ändern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sz="4400" dirty="0"/>
                <a:t>Existiert unabhängig</a:t>
              </a:r>
              <a:endParaRPr sz="4400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400" dirty="0" err="1"/>
                <a:t>Folgt</a:t>
              </a:r>
              <a:r>
                <a:rPr sz="4400" dirty="0"/>
                <a:t> dem „Information Hiding Principle“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029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4235" y="2623486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31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974" y="6430635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043" name="Gruppieren"/>
            <p:cNvGrpSpPr/>
            <p:nvPr/>
          </p:nvGrpSpPr>
          <p:grpSpPr>
            <a:xfrm>
              <a:off x="3318888" y="6669419"/>
              <a:ext cx="5244234" cy="4844192"/>
              <a:chOff x="-69851" y="-69850"/>
              <a:chExt cx="5244231" cy="4844190"/>
            </a:xfrm>
          </p:grpSpPr>
          <p:grpSp>
            <p:nvGrpSpPr>
              <p:cNvPr id="1035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1034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33" name="Rechteck Rechteck" descr="Rechteck Rechteck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36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dirty="0" err="1"/>
                  <a:t>Warenkorb</a:t>
                </a:r>
                <a:endParaRPr dirty="0"/>
              </a:p>
            </p:txBody>
          </p:sp>
          <p:pic>
            <p:nvPicPr>
              <p:cNvPr id="1037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39" name="id: String…"/>
              <p:cNvSpPr txBox="1"/>
              <p:nvPr/>
            </p:nvSpPr>
            <p:spPr>
              <a:xfrm>
                <a:off x="322642" y="1439229"/>
                <a:ext cx="4044751" cy="21140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/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artikel</a:t>
                </a:r>
                <a:r>
                  <a:rPr dirty="0"/>
                  <a:t>: List&lt;</a:t>
                </a:r>
                <a:r>
                  <a:rPr lang="de-DE" dirty="0"/>
                  <a:t>UUID</a:t>
                </a:r>
                <a:r>
                  <a:rPr dirty="0"/>
                  <a:t>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dirty="0" err="1"/>
                  <a:t>rabattCode</a:t>
                </a:r>
                <a:r>
                  <a:rPr dirty="0"/>
                  <a:t>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  <p:pic>
            <p:nvPicPr>
              <p:cNvPr id="1040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1042" name="berechneGesamtPreis() : BigDecimal"/>
              <p:cNvSpPr txBox="1"/>
              <p:nvPr/>
            </p:nvSpPr>
            <p:spPr>
              <a:xfrm>
                <a:off x="228753" y="3791900"/>
                <a:ext cx="4730458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000" dirty="0" err="1"/>
                  <a:t>berechneGesamtPreis</a:t>
                </a:r>
                <a:r>
                  <a:rPr sz="2000" dirty="0"/>
                  <a:t>() : </a:t>
                </a:r>
                <a:r>
                  <a:rPr sz="2000" dirty="0" err="1"/>
                  <a:t>BigDecimal</a:t>
                </a:r>
                <a:endParaRPr sz="2000" dirty="0"/>
              </a:p>
            </p:txBody>
          </p:sp>
        </p:grpSp>
      </p:grpSp>
      <p:grpSp>
        <p:nvGrpSpPr>
          <p:cNvPr id="1058" name="Gruppieren"/>
          <p:cNvGrpSpPr/>
          <p:nvPr/>
        </p:nvGrpSpPr>
        <p:grpSpPr>
          <a:xfrm rot="1303528">
            <a:off x="8026548" y="15220131"/>
            <a:ext cx="11886904" cy="11850738"/>
            <a:chOff x="0" y="0"/>
            <a:chExt cx="11886902" cy="11850737"/>
          </a:xfrm>
        </p:grpSpPr>
        <p:sp>
          <p:nvSpPr>
            <p:cNvPr id="1045" name="Value Objec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Value Object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Attribute sind nicht änderbar</a:t>
              </a:r>
            </a:p>
            <a:p>
              <a:pPr marL="1828800" lvl="7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die Attribute identifiziert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46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48" name="Linien Linien" descr="Linien Linie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57" name="Gruppieren"/>
            <p:cNvGrpSpPr/>
            <p:nvPr/>
          </p:nvGrpSpPr>
          <p:grpSpPr>
            <a:xfrm>
              <a:off x="3321335" y="6128901"/>
              <a:ext cx="5244231" cy="3518537"/>
              <a:chOff x="-69850" y="-69849"/>
              <a:chExt cx="5244229" cy="3518535"/>
            </a:xfrm>
          </p:grpSpPr>
          <p:grpSp>
            <p:nvGrpSpPr>
              <p:cNvPr id="1052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51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5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53" name="Farbe"/>
              <p:cNvSpPr txBox="1"/>
              <p:nvPr/>
            </p:nvSpPr>
            <p:spPr>
              <a:xfrm>
                <a:off x="2113717" y="238258"/>
                <a:ext cx="877095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Farbe</a:t>
                </a:r>
              </a:p>
            </p:txBody>
          </p:sp>
          <p:pic>
            <p:nvPicPr>
              <p:cNvPr id="1054" name="Linien Linien" descr="Linien Linien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56" name="wert: String…"/>
              <p:cNvSpPr txBox="1"/>
              <p:nvPr/>
            </p:nvSpPr>
            <p:spPr>
              <a:xfrm>
                <a:off x="298992" y="1336517"/>
                <a:ext cx="4044750" cy="2112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wert: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modell: Farbmodell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61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059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060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062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uppieren"/>
          <p:cNvGrpSpPr/>
          <p:nvPr/>
        </p:nvGrpSpPr>
        <p:grpSpPr>
          <a:xfrm>
            <a:off x="14499753" y="1072803"/>
            <a:ext cx="11097659" cy="10784738"/>
            <a:chOff x="1522362" y="1564801"/>
            <a:chExt cx="11097658" cy="10784736"/>
          </a:xfrm>
        </p:grpSpPr>
        <p:grpSp>
          <p:nvGrpSpPr>
            <p:cNvPr id="170" name="Gruppieren"/>
            <p:cNvGrpSpPr/>
            <p:nvPr/>
          </p:nvGrpSpPr>
          <p:grpSpPr>
            <a:xfrm>
              <a:off x="1522362" y="1564801"/>
              <a:ext cx="11097658" cy="10784736"/>
              <a:chOff x="1522362" y="1564801"/>
              <a:chExt cx="11097657" cy="10784735"/>
            </a:xfrm>
          </p:grpSpPr>
          <p:sp>
            <p:nvSpPr>
              <p:cNvPr id="162" name="Tag 2…"/>
              <p:cNvSpPr/>
              <p:nvPr/>
            </p:nvSpPr>
            <p:spPr>
              <a:xfrm rot="1200000">
                <a:off x="1522362" y="15648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2">
                  <a:hueOff val="258623"/>
                  <a:satOff val="16006"/>
                  <a:lumOff val="-25223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rPr dirty="0"/>
                  <a:t>Tag 2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II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III</a:t>
                </a:r>
                <a:endParaRPr lang="de-DE" dirty="0"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lang="de-DE" dirty="0"/>
                  <a:t>Mittag</a:t>
                </a:r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lang="de-DE"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CodingChallenge</a:t>
                </a:r>
                <a:r>
                  <a:rPr dirty="0"/>
                  <a:t> IV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Abschluss</a:t>
                </a:r>
                <a:r>
                  <a:rPr dirty="0"/>
                  <a:t> &amp; Feedback</a:t>
                </a:r>
              </a:p>
            </p:txBody>
          </p:sp>
          <p:pic>
            <p:nvPicPr>
              <p:cNvPr id="163" name="Linien Linien" descr="Linien Linien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54792">
                <a:off x="2975883" y="6615577"/>
                <a:ext cx="2859507" cy="139701"/>
              </a:xfrm>
              <a:prstGeom prst="rect">
                <a:avLst/>
              </a:prstGeom>
              <a:effectLst/>
            </p:spPr>
          </p:pic>
          <p:sp>
            <p:nvSpPr>
              <p:cNvPr id="165" name="We are going deeper"/>
              <p:cNvSpPr txBox="1"/>
              <p:nvPr/>
            </p:nvSpPr>
            <p:spPr>
              <a:xfrm rot="1054792">
                <a:off x="7987860" y="7285390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/>
                  <a:t>We are going deeper</a:t>
                </a:r>
              </a:p>
            </p:txBody>
          </p:sp>
          <p:sp>
            <p:nvSpPr>
              <p:cNvPr id="166" name="Personen"/>
              <p:cNvSpPr txBox="1"/>
              <p:nvPr/>
            </p:nvSpPr>
            <p:spPr>
              <a:xfrm rot="1054792">
                <a:off x="8003072" y="6307455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 err="1"/>
                  <a:t>Personen</a:t>
                </a:r>
                <a:endParaRPr dirty="0"/>
              </a:p>
            </p:txBody>
          </p:sp>
          <p:sp>
            <p:nvSpPr>
              <p:cNvPr id="167" name="Events"/>
              <p:cNvSpPr txBox="1"/>
              <p:nvPr/>
            </p:nvSpPr>
            <p:spPr>
              <a:xfrm rot="1054792">
                <a:off x="6854935" y="9178964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/>
                  <a:t>Events</a:t>
                </a:r>
              </a:p>
            </p:txBody>
          </p:sp>
          <p:pic>
            <p:nvPicPr>
              <p:cNvPr id="168" name="Linien Linien" descr="Linien Linien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200000">
                <a:off x="3249805" y="6622174"/>
                <a:ext cx="2859507" cy="139701"/>
              </a:xfrm>
              <a:prstGeom prst="rect">
                <a:avLst/>
              </a:prstGeom>
              <a:effectLst/>
            </p:spPr>
          </p:pic>
        </p:grpSp>
        <p:pic>
          <p:nvPicPr>
            <p:cNvPr id="171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00000">
              <a:off x="7570970" y="8183244"/>
              <a:ext cx="2859507" cy="139701"/>
            </a:xfrm>
            <a:prstGeom prst="rect">
              <a:avLst/>
            </a:prstGeom>
            <a:effectLst/>
          </p:spPr>
        </p:pic>
      </p:grpSp>
      <p:pic>
        <p:nvPicPr>
          <p:cNvPr id="174" name="pasted-image.tiff" descr="pasted-image.tiff"/>
          <p:cNvPicPr>
            <a:picLocks noChangeAspect="1"/>
          </p:cNvPicPr>
          <p:nvPr/>
        </p:nvPicPr>
        <p:blipFill>
          <a:blip r:embed="rId5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Gruppieren"/>
          <p:cNvGrpSpPr/>
          <p:nvPr/>
        </p:nvGrpSpPr>
        <p:grpSpPr>
          <a:xfrm>
            <a:off x="5177695" y="1063176"/>
            <a:ext cx="10995705" cy="10784737"/>
            <a:chOff x="521682" y="533000"/>
            <a:chExt cx="10995703" cy="10784736"/>
          </a:xfrm>
        </p:grpSpPr>
        <p:grpSp>
          <p:nvGrpSpPr>
            <p:cNvPr id="177" name="Gruppieren"/>
            <p:cNvGrpSpPr/>
            <p:nvPr/>
          </p:nvGrpSpPr>
          <p:grpSpPr>
            <a:xfrm>
              <a:off x="521682" y="533000"/>
              <a:ext cx="10995703" cy="10784736"/>
              <a:chOff x="521683" y="533001"/>
              <a:chExt cx="10995702" cy="10784735"/>
            </a:xfrm>
          </p:grpSpPr>
          <p:sp>
            <p:nvSpPr>
              <p:cNvPr id="175" name="Tag 1…"/>
              <p:cNvSpPr/>
              <p:nvPr/>
            </p:nvSpPr>
            <p:spPr>
              <a:xfrm rot="21248498">
                <a:off x="521683" y="533001"/>
                <a:ext cx="10995702" cy="10784735"/>
              </a:xfrm>
              <a:prstGeom prst="roundRect">
                <a:avLst>
                  <a:gd name="adj" fmla="val 9589"/>
                </a:avLst>
              </a:pr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>
                <a:outerShdw blurRad="635000" dist="63500" dir="27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6800" b="0">
                    <a:solidFill>
                      <a:srgbClr val="FFFFFF"/>
                    </a:solidFill>
                    <a:latin typeface="Lato Black"/>
                    <a:ea typeface="Lato Black"/>
                    <a:cs typeface="Lato Black"/>
                    <a:sym typeface="Lato Black"/>
                  </a:defRPr>
                </a:pPr>
                <a:r>
                  <a:rPr dirty="0"/>
                  <a:t>Tag 1</a:t>
                </a:r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defRPr sz="30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Willkommen</a:t>
                </a:r>
                <a:r>
                  <a:rPr dirty="0"/>
                  <a:t> &amp; Motivation</a:t>
                </a:r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Theorie</a:t>
                </a:r>
                <a:r>
                  <a:rPr dirty="0"/>
                  <a:t> DDD &amp; hex. </a:t>
                </a:r>
                <a:r>
                  <a:rPr dirty="0" err="1"/>
                  <a:t>Architektur</a:t>
                </a:r>
                <a:endParaRPr dirty="0"/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defRPr sz="42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Mittag</a:t>
                </a:r>
                <a:endParaRPr dirty="0"/>
              </a:p>
              <a:p>
                <a:pPr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Vorbereitung</a:t>
                </a:r>
                <a:r>
                  <a:rPr dirty="0"/>
                  <a:t> des </a:t>
                </a:r>
                <a:r>
                  <a:rPr dirty="0" err="1"/>
                  <a:t>Projekts</a:t>
                </a: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 err="1"/>
                  <a:t>Vorstellung</a:t>
                </a:r>
                <a:r>
                  <a:rPr dirty="0"/>
                  <a:t> </a:t>
                </a:r>
                <a:r>
                  <a:rPr dirty="0" err="1"/>
                  <a:t>Aufgabenstellung</a:t>
                </a:r>
                <a:endParaRPr dirty="0"/>
              </a:p>
              <a:p>
                <a:pPr>
                  <a:lnSpc>
                    <a:spcPct val="150000"/>
                  </a:lnSpc>
                  <a:defRPr sz="4200" b="0">
                    <a:solidFill>
                      <a:srgbClr val="FFFFFF"/>
                    </a:solidFill>
                    <a:latin typeface="Lato Regular"/>
                    <a:ea typeface="Lato Regular"/>
                    <a:cs typeface="Lato Regular"/>
                    <a:sym typeface="Lato Regular"/>
                  </a:defRPr>
                </a:pPr>
                <a:r>
                  <a:rPr dirty="0"/>
                  <a:t>Coding Challenge I</a:t>
                </a:r>
              </a:p>
            </p:txBody>
          </p:sp>
          <p:sp>
            <p:nvSpPr>
              <p:cNvPr id="176" name="Räume"/>
              <p:cNvSpPr txBox="1"/>
              <p:nvPr/>
            </p:nvSpPr>
            <p:spPr>
              <a:xfrm rot="21248498">
                <a:off x="5862440" y="9300168"/>
                <a:ext cx="4616947" cy="1412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normAutofit/>
              </a:bodyPr>
              <a:lstStyle>
                <a:lvl1pPr>
                  <a:defRPr sz="4800" b="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Brush Script MT Italic"/>
                    <a:ea typeface="Brush Script MT Italic"/>
                    <a:cs typeface="Brush Script MT Italic"/>
                    <a:sym typeface="Brush Script MT Italic"/>
                  </a:defRPr>
                </a:lvl1pPr>
              </a:lstStyle>
              <a:p>
                <a:r>
                  <a:rPr dirty="0" err="1"/>
                  <a:t>Räume</a:t>
                </a:r>
                <a:endParaRPr dirty="0"/>
              </a:p>
            </p:txBody>
          </p:sp>
        </p:grpSp>
        <p:pic>
          <p:nvPicPr>
            <p:cNvPr id="178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2095506" y="6651175"/>
              <a:ext cx="2859507" cy="139701"/>
            </a:xfrm>
            <a:prstGeom prst="rect">
              <a:avLst/>
            </a:prstGeom>
            <a:effectLst/>
          </p:spPr>
        </p:pic>
        <p:pic>
          <p:nvPicPr>
            <p:cNvPr id="180" name="Linien Linien" descr="Linien Linien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48498">
              <a:off x="6999853" y="6120946"/>
              <a:ext cx="2859507" cy="139701"/>
            </a:xfrm>
            <a:prstGeom prst="rect">
              <a:avLst/>
            </a:prstGeom>
            <a:effectLst/>
          </p:spPr>
        </p:pic>
      </p:grpSp>
      <p:sp>
        <p:nvSpPr>
          <p:cNvPr id="183" name="Agenda"/>
          <p:cNvSpPr/>
          <p:nvPr/>
        </p:nvSpPr>
        <p:spPr>
          <a:xfrm rot="20457733">
            <a:off x="-3998378" y="4031032"/>
            <a:ext cx="10995702" cy="10784736"/>
          </a:xfrm>
          <a:prstGeom prst="roundRect">
            <a:avLst>
              <a:gd name="adj" fmla="val 9589"/>
            </a:avLst>
          </a:prstGeom>
          <a:solidFill>
            <a:schemeClr val="accent6">
              <a:hueOff val="-146070"/>
              <a:satOff val="-10048"/>
              <a:lumOff val="-30626"/>
            </a:schemeClr>
          </a:solidFill>
          <a:ln w="12700">
            <a:miter lim="400000"/>
          </a:ln>
          <a:effectLst>
            <a:outerShdw blurRad="6350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800" b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064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6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6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076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071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070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69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72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07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75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091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1078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7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090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085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084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83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086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08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089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112" name="Gruppieren"/>
          <p:cNvGrpSpPr/>
          <p:nvPr/>
        </p:nvGrpSpPr>
        <p:grpSpPr>
          <a:xfrm rot="2597629">
            <a:off x="6248548" y="752714"/>
            <a:ext cx="11886904" cy="11850738"/>
            <a:chOff x="0" y="0"/>
            <a:chExt cx="11886902" cy="11850737"/>
          </a:xfrm>
        </p:grpSpPr>
        <p:sp>
          <p:nvSpPr>
            <p:cNvPr id="1092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09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0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111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1099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098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097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00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101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03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1106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105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04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07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10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10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126" name="Gruppieren"/>
          <p:cNvGrpSpPr/>
          <p:nvPr/>
        </p:nvGrpSpPr>
        <p:grpSpPr>
          <a:xfrm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1113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Dient</a:t>
              </a:r>
              <a:r>
                <a:rPr dirty="0"/>
                <a:t> in der Regel für die </a:t>
              </a:r>
              <a:r>
                <a:rPr dirty="0" err="1"/>
                <a:t>Speicherung</a:t>
              </a: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Nimmt</a:t>
              </a:r>
              <a:r>
                <a:rPr dirty="0"/>
                <a:t> </a:t>
              </a:r>
              <a:r>
                <a:rPr dirty="0" err="1"/>
                <a:t>nur</a:t>
              </a:r>
              <a:r>
                <a:rPr dirty="0"/>
                <a:t>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Gibt</a:t>
              </a:r>
              <a:r>
                <a:rPr dirty="0"/>
                <a:t> </a:t>
              </a:r>
              <a:r>
                <a:rPr dirty="0" err="1"/>
                <a:t>nur</a:t>
              </a:r>
              <a:r>
                <a:rPr dirty="0"/>
                <a:t> Aggregate</a:t>
              </a:r>
              <a:r>
                <a:rPr lang="de-DE" dirty="0"/>
                <a:t> (oder primitive Datentypen)</a:t>
              </a:r>
              <a:r>
                <a:rPr dirty="0"/>
                <a:t> </a:t>
              </a:r>
              <a:r>
                <a:rPr dirty="0" err="1"/>
                <a:t>heraus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114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036" y="2005466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16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745" y="5682657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125" name="Gruppieren"/>
            <p:cNvGrpSpPr/>
            <p:nvPr/>
          </p:nvGrpSpPr>
          <p:grpSpPr>
            <a:xfrm>
              <a:off x="3321335" y="6577306"/>
              <a:ext cx="5244232" cy="2921018"/>
              <a:chOff x="-69851" y="-69850"/>
              <a:chExt cx="5244231" cy="2921017"/>
            </a:xfrm>
          </p:grpSpPr>
          <p:grpSp>
            <p:nvGrpSpPr>
              <p:cNvPr id="1120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119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18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21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12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24" name="speichere(warenkorb)…"/>
              <p:cNvSpPr txBox="1"/>
              <p:nvPr/>
            </p:nvSpPr>
            <p:spPr>
              <a:xfrm>
                <a:off x="317359" y="1336958"/>
                <a:ext cx="4044750" cy="1498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800" dirty="0" err="1"/>
                  <a:t>speichere</a:t>
                </a:r>
                <a:r>
                  <a:rPr sz="2800" dirty="0"/>
                  <a:t>(</a:t>
                </a:r>
                <a:r>
                  <a:rPr sz="2800" dirty="0" err="1"/>
                  <a:t>warenkorb</a:t>
                </a:r>
                <a:r>
                  <a:rPr sz="2800" dirty="0"/>
                  <a:t>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800" dirty="0"/>
                  <a:t>lade(id) : </a:t>
                </a:r>
                <a:r>
                  <a:rPr sz="2800" dirty="0" err="1"/>
                  <a:t>Warenkorb</a:t>
                </a:r>
                <a:endParaRPr sz="28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1135" name="Gruppieren"/>
          <p:cNvGrpSpPr/>
          <p:nvPr/>
        </p:nvGrpSpPr>
        <p:grpSpPr>
          <a:xfrm rot="5107474">
            <a:off x="25806548" y="2573048"/>
            <a:ext cx="11886904" cy="11850738"/>
            <a:chOff x="0" y="0"/>
            <a:chExt cx="11886902" cy="11850737"/>
          </a:xfrm>
        </p:grpSpPr>
        <p:sp>
          <p:nvSpPr>
            <p:cNvPr id="1127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Ladestatus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Starten des Ladevorgangs</a:t>
              </a:r>
            </a:p>
            <a:p>
              <a:pPr marL="1968500" lvl="8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Wie geht es der Batterie?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2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784299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3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132" name="batterie_bild_vw_web.jpg" descr="batterie_bild_vw_web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3086" y="2266734"/>
              <a:ext cx="4520733" cy="3340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33" name="Benötigen wir als Nutzer…"/>
            <p:cNvSpPr txBox="1"/>
            <p:nvPr/>
          </p:nvSpPr>
          <p:spPr>
            <a:xfrm rot="21600000">
              <a:off x="1017633" y="9409798"/>
              <a:ext cx="10004868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/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Benötigen wir als Nutzer</a:t>
              </a:r>
            </a:p>
            <a:p>
              <a:pPr>
                <a:defRPr sz="4800" b="0">
                  <a:solidFill>
                    <a:schemeClr val="accent1">
                      <a:lumOff val="16847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Zugriff auf die einzelnen Zellen?</a:t>
              </a:r>
            </a:p>
          </p:txBody>
        </p:sp>
        <p:sp>
          <p:nvSpPr>
            <p:cNvPr id="1134" name="Pfeil"/>
            <p:cNvSpPr/>
            <p:nvPr/>
          </p:nvSpPr>
          <p:spPr>
            <a:xfrm rot="5400000">
              <a:off x="5144496" y="8797860"/>
              <a:ext cx="1368857" cy="1103730"/>
            </a:xfrm>
            <a:prstGeom prst="rightArrow">
              <a:avLst>
                <a:gd name="adj1" fmla="val 32990"/>
                <a:gd name="adj2" fmla="val 53374"/>
              </a:avLst>
            </a:prstGeom>
            <a:solidFill>
              <a:schemeClr val="accent5">
                <a:lumOff val="-298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152" name="Gruppieren"/>
          <p:cNvGrpSpPr/>
          <p:nvPr/>
        </p:nvGrpSpPr>
        <p:grpSpPr>
          <a:xfrm rot="16398644">
            <a:off x="-14240786" y="350548"/>
            <a:ext cx="11886904" cy="11850738"/>
            <a:chOff x="0" y="0"/>
            <a:chExt cx="11886902" cy="11850737"/>
          </a:xfrm>
        </p:grpSpPr>
        <p:sp>
          <p:nvSpPr>
            <p:cNvPr id="1136" name="Aggregate Roo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Aggregate Root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Gruppiert Entities und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Wird durch eine ID identifiziert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Folgt dem „Information Hiding Principle“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Entities werden </a:t>
              </a:r>
              <a:r>
                <a:rPr>
                  <a:solidFill>
                    <a:schemeClr val="accent5">
                      <a:lumOff val="-29866"/>
                    </a:schemeClr>
                  </a:solidFill>
                </a:rPr>
                <a:t>nicht</a:t>
              </a:r>
              <a:r>
                <a:t> zwischen Aggregate Roots geteilt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3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784299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3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112933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151" name="Gruppieren"/>
            <p:cNvGrpSpPr/>
            <p:nvPr/>
          </p:nvGrpSpPr>
          <p:grpSpPr>
            <a:xfrm>
              <a:off x="3318889" y="6669420"/>
              <a:ext cx="5244231" cy="4844191"/>
              <a:chOff x="-69850" y="-69849"/>
              <a:chExt cx="5244229" cy="4844189"/>
            </a:xfrm>
          </p:grpSpPr>
          <p:grpSp>
            <p:nvGrpSpPr>
              <p:cNvPr id="1143" name="Rechteck"/>
              <p:cNvGrpSpPr/>
              <p:nvPr/>
            </p:nvGrpSpPr>
            <p:grpSpPr>
              <a:xfrm>
                <a:off x="-69851" y="-69850"/>
                <a:ext cx="5244231" cy="4844190"/>
                <a:chOff x="0" y="0"/>
                <a:chExt cx="5244229" cy="4844189"/>
              </a:xfrm>
            </p:grpSpPr>
            <p:sp>
              <p:nvSpPr>
                <p:cNvPr id="1142" name="Rechteck"/>
                <p:cNvSpPr/>
                <p:nvPr/>
              </p:nvSpPr>
              <p:spPr>
                <a:xfrm>
                  <a:off x="69850" y="69849"/>
                  <a:ext cx="5104530" cy="4704491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41" name="Rechteck Rechteck" descr="Rechteck Rechteck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-1"/>
                  <a:ext cx="5244230" cy="4844191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44" name="Warenkorb"/>
              <p:cNvSpPr txBox="1"/>
              <p:nvPr/>
            </p:nvSpPr>
            <p:spPr>
              <a:xfrm>
                <a:off x="1775977" y="190225"/>
                <a:ext cx="1552576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</a:t>
                </a:r>
              </a:p>
            </p:txBody>
          </p:sp>
          <p:pic>
            <p:nvPicPr>
              <p:cNvPr id="114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47" name="id: String…"/>
              <p:cNvSpPr txBox="1"/>
              <p:nvPr/>
            </p:nvSpPr>
            <p:spPr>
              <a:xfrm>
                <a:off x="318530" y="1299452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id: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rabattCode: String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  <p:pic>
            <p:nvPicPr>
              <p:cNvPr id="1148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3266138"/>
                <a:ext cx="4711240" cy="101601"/>
              </a:xfrm>
              <a:prstGeom prst="rect">
                <a:avLst/>
              </a:prstGeom>
              <a:effectLst/>
            </p:spPr>
          </p:pic>
          <p:sp>
            <p:nvSpPr>
              <p:cNvPr id="1150" name="berechneGesamtPreis() : BigDecimal"/>
              <p:cNvSpPr txBox="1"/>
              <p:nvPr/>
            </p:nvSpPr>
            <p:spPr>
              <a:xfrm>
                <a:off x="288184" y="3717128"/>
                <a:ext cx="4821239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berechneGesamtPreis() : BigDecimal</a:t>
                </a:r>
              </a:p>
            </p:txBody>
          </p:sp>
        </p:grpSp>
      </p:grpSp>
      <p:grpSp>
        <p:nvGrpSpPr>
          <p:cNvPr id="1155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153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154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156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158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5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6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170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165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164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63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66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167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69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185" name="Gruppieren"/>
          <p:cNvGrpSpPr/>
          <p:nvPr/>
        </p:nvGrpSpPr>
        <p:grpSpPr>
          <a:xfrm rot="20567426">
            <a:off x="6248548" y="932631"/>
            <a:ext cx="11886904" cy="11850738"/>
            <a:chOff x="0" y="0"/>
            <a:chExt cx="11886902" cy="11850737"/>
          </a:xfrm>
        </p:grpSpPr>
        <p:sp>
          <p:nvSpPr>
            <p:cNvPr id="1172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17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7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184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179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178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77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80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181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83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06" name="Gruppieren"/>
          <p:cNvGrpSpPr/>
          <p:nvPr/>
        </p:nvGrpSpPr>
        <p:grpSpPr>
          <a:xfrm rot="21600000">
            <a:off x="6248548" y="752714"/>
            <a:ext cx="11886905" cy="11850739"/>
            <a:chOff x="0" y="0"/>
            <a:chExt cx="11886903" cy="11850738"/>
          </a:xfrm>
        </p:grpSpPr>
        <p:sp>
          <p:nvSpPr>
            <p:cNvPr id="1186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Dient</a:t>
              </a:r>
              <a:r>
                <a:rPr sz="4000" dirty="0"/>
                <a:t> </a:t>
              </a:r>
              <a:r>
                <a:rPr sz="4000" dirty="0" err="1"/>
                <a:t>zur</a:t>
              </a:r>
              <a:r>
                <a:rPr sz="4000" dirty="0"/>
                <a:t> </a:t>
              </a:r>
              <a:r>
                <a:rPr sz="4000" dirty="0" err="1"/>
                <a:t>Erstellung</a:t>
              </a:r>
              <a:r>
                <a:rPr sz="4000" dirty="0"/>
                <a:t> </a:t>
              </a:r>
              <a:r>
                <a:rPr sz="4000" dirty="0" err="1"/>
                <a:t>komplexer</a:t>
              </a:r>
              <a:r>
                <a:rPr sz="4000" dirty="0"/>
                <a:t>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 err="1"/>
                <a:t>Dient</a:t>
              </a:r>
              <a:r>
                <a:rPr sz="4000" dirty="0"/>
                <a:t> </a:t>
              </a:r>
              <a:r>
                <a:rPr sz="4000" dirty="0" err="1"/>
                <a:t>zur</a:t>
              </a:r>
              <a:r>
                <a:rPr sz="4000" dirty="0"/>
                <a:t> </a:t>
              </a:r>
              <a:r>
                <a:rPr sz="4000" dirty="0" err="1"/>
                <a:t>Erstellung</a:t>
              </a:r>
              <a:r>
                <a:rPr sz="4000" dirty="0"/>
                <a:t> </a:t>
              </a:r>
              <a:r>
                <a:rPr sz="4000" dirty="0" err="1"/>
                <a:t>komplexer</a:t>
              </a:r>
              <a:r>
                <a:rPr sz="4000" dirty="0"/>
                <a:t>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sz="4000" dirty="0"/>
                <a:t>Es muss </a:t>
              </a:r>
              <a:r>
                <a:rPr sz="4000" dirty="0" err="1"/>
                <a:t>nicht</a:t>
              </a:r>
              <a:r>
                <a:rPr sz="4000" dirty="0"/>
                <a:t> </a:t>
              </a:r>
              <a:r>
                <a:rPr sz="4000" dirty="0" err="1"/>
                <a:t>unbedingt</a:t>
              </a:r>
              <a:r>
                <a:rPr sz="4000" dirty="0"/>
                <a:t> </a:t>
              </a:r>
              <a:r>
                <a:rPr sz="4000" dirty="0" err="1"/>
                <a:t>eine</a:t>
              </a:r>
              <a:r>
                <a:rPr sz="4000" dirty="0"/>
                <a:t> Factory </a:t>
              </a:r>
              <a:r>
                <a:rPr sz="4000" dirty="0" err="1"/>
                <a:t>geben</a:t>
              </a:r>
              <a:r>
                <a:rPr sz="4000" dirty="0"/>
                <a:t>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18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212324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18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036" y="5461185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05" name="Gruppieren"/>
            <p:cNvGrpSpPr/>
            <p:nvPr/>
          </p:nvGrpSpPr>
          <p:grpSpPr>
            <a:xfrm>
              <a:off x="3321336" y="5822752"/>
              <a:ext cx="5244232" cy="5638895"/>
              <a:chOff x="-69850" y="-69850"/>
              <a:chExt cx="5244230" cy="5638894"/>
            </a:xfrm>
          </p:grpSpPr>
          <p:grpSp>
            <p:nvGrpSpPr>
              <p:cNvPr id="1193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192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91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194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19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197" name="erstelleKorb(artikel,rabattCode)"/>
              <p:cNvSpPr txBox="1"/>
              <p:nvPr/>
            </p:nvSpPr>
            <p:spPr>
              <a:xfrm>
                <a:off x="167915" y="1418912"/>
                <a:ext cx="4946864" cy="51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400" dirty="0" err="1"/>
                  <a:t>erstelleKorb</a:t>
                </a:r>
                <a:r>
                  <a:rPr sz="2400" dirty="0"/>
                  <a:t>(</a:t>
                </a:r>
                <a:r>
                  <a:rPr sz="2400" dirty="0" err="1"/>
                  <a:t>artikel,rabattCode</a:t>
                </a:r>
                <a:r>
                  <a:rPr sz="2400" dirty="0"/>
                  <a:t>) </a:t>
                </a:r>
              </a:p>
            </p:txBody>
          </p:sp>
          <p:grpSp>
            <p:nvGrpSpPr>
              <p:cNvPr id="1200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199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198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01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202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04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220" name="Gruppieren"/>
          <p:cNvGrpSpPr/>
          <p:nvPr/>
        </p:nvGrpSpPr>
        <p:grpSpPr>
          <a:xfrm rot="1375272">
            <a:off x="20991132" y="-12455286"/>
            <a:ext cx="11886904" cy="11850738"/>
            <a:chOff x="0" y="0"/>
            <a:chExt cx="11886902" cy="11850737"/>
          </a:xfrm>
        </p:grpSpPr>
        <p:sp>
          <p:nvSpPr>
            <p:cNvPr id="1207" name="Reposi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Repository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in der Regel für die Speicherung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Nimmt nur Aggregate und Value Objects an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Gibt nur Aggregate heraus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08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1900715"/>
              <a:ext cx="8711629" cy="139701"/>
            </a:xfrm>
            <a:prstGeom prst="rect">
              <a:avLst/>
            </a:prstGeom>
            <a:effectLst/>
          </p:spPr>
        </p:pic>
        <p:pic>
          <p:nvPicPr>
            <p:cNvPr id="1210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5298016"/>
              <a:ext cx="8711629" cy="139701"/>
            </a:xfrm>
            <a:prstGeom prst="rect">
              <a:avLst/>
            </a:prstGeom>
            <a:effectLst/>
          </p:spPr>
        </p:pic>
        <p:grpSp>
          <p:nvGrpSpPr>
            <p:cNvPr id="1219" name="Gruppieren"/>
            <p:cNvGrpSpPr/>
            <p:nvPr/>
          </p:nvGrpSpPr>
          <p:grpSpPr>
            <a:xfrm>
              <a:off x="3321336" y="6577307"/>
              <a:ext cx="5244230" cy="3518536"/>
              <a:chOff x="-69850" y="-69849"/>
              <a:chExt cx="5244229" cy="3518535"/>
            </a:xfrm>
          </p:grpSpPr>
          <p:grpSp>
            <p:nvGrpSpPr>
              <p:cNvPr id="1214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213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12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15" name="WarenkorbRepository"/>
              <p:cNvSpPr txBox="1"/>
              <p:nvPr/>
            </p:nvSpPr>
            <p:spPr>
              <a:xfrm>
                <a:off x="1102281" y="238258"/>
                <a:ext cx="2899967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WarenkorbRepository</a:t>
                </a:r>
              </a:p>
            </p:txBody>
          </p:sp>
          <p:pic>
            <p:nvPicPr>
              <p:cNvPr id="1216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18" name="speichere(warenkorb)…"/>
              <p:cNvSpPr txBox="1"/>
              <p:nvPr/>
            </p:nvSpPr>
            <p:spPr>
              <a:xfrm>
                <a:off x="298992" y="1336516"/>
                <a:ext cx="4044750" cy="2112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speichere(warenkorb)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lade(id) : Warenkorb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23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22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22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224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" name="Gruppieren"/>
          <p:cNvGrpSpPr/>
          <p:nvPr/>
        </p:nvGrpSpPr>
        <p:grpSpPr>
          <a:xfrm rot="967681">
            <a:off x="6248548" y="350548"/>
            <a:ext cx="11886904" cy="11850738"/>
            <a:chOff x="0" y="0"/>
            <a:chExt cx="11886902" cy="11850737"/>
          </a:xfrm>
        </p:grpSpPr>
        <p:sp>
          <p:nvSpPr>
            <p:cNvPr id="1226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2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29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238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233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232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31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34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235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37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53" name="Gruppieren"/>
          <p:cNvGrpSpPr/>
          <p:nvPr/>
        </p:nvGrpSpPr>
        <p:grpSpPr>
          <a:xfrm>
            <a:off x="6248548" y="932631"/>
            <a:ext cx="11886905" cy="11850739"/>
            <a:chOff x="0" y="0"/>
            <a:chExt cx="11886903" cy="11850738"/>
          </a:xfrm>
        </p:grpSpPr>
        <p:sp>
          <p:nvSpPr>
            <p:cNvPr id="1240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Service</a:t>
              </a:r>
              <a:r>
                <a:rPr lang="de-DE" dirty="0"/>
                <a:t> / </a:t>
              </a:r>
              <a:r>
                <a:rPr lang="de-DE" dirty="0" err="1"/>
                <a:t>UseCase</a:t>
              </a: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lang="de-DE"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lang="de-DE" dirty="0"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lang="de-DE" dirty="0"/>
                <a:t>Prozesse, die Abhängigkeiten nach außen brauchen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Aggregat-übergreifende</a:t>
              </a:r>
              <a:r>
                <a:rPr dirty="0"/>
                <a:t> </a:t>
              </a:r>
              <a:r>
                <a:rPr dirty="0" err="1"/>
                <a:t>Prozesse</a:t>
              </a: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24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4" y="2267417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4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3114" y="5641050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52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247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246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45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48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24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51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274" name="Gruppieren"/>
          <p:cNvGrpSpPr/>
          <p:nvPr/>
        </p:nvGrpSpPr>
        <p:grpSpPr>
          <a:xfrm rot="21436421">
            <a:off x="2427965" y="14172381"/>
            <a:ext cx="11886903" cy="11850738"/>
            <a:chOff x="0" y="0"/>
            <a:chExt cx="11886902" cy="11850737"/>
          </a:xfrm>
        </p:grpSpPr>
        <p:sp>
          <p:nvSpPr>
            <p:cNvPr id="1254" name="Factory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258623"/>
                <a:satOff val="16006"/>
                <a:lumOff val="-25223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Factory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Aggregate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Dient zur Erstellung komplexer Value Objects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4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Es muss nicht unbedingt eine Factory geben!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5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5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273" name="Gruppieren"/>
            <p:cNvGrpSpPr/>
            <p:nvPr/>
          </p:nvGrpSpPr>
          <p:grpSpPr>
            <a:xfrm>
              <a:off x="3321336" y="5822753"/>
              <a:ext cx="5244231" cy="5638894"/>
              <a:chOff x="-69850" y="-69849"/>
              <a:chExt cx="5244229" cy="5638893"/>
            </a:xfrm>
          </p:grpSpPr>
          <p:grpSp>
            <p:nvGrpSpPr>
              <p:cNvPr id="1261" name="Rechteck"/>
              <p:cNvGrpSpPr/>
              <p:nvPr/>
            </p:nvGrpSpPr>
            <p:grpSpPr>
              <a:xfrm>
                <a:off x="-69850" y="-69850"/>
                <a:ext cx="5244230" cy="2552944"/>
                <a:chOff x="0" y="0"/>
                <a:chExt cx="5244229" cy="2552943"/>
              </a:xfrm>
            </p:grpSpPr>
            <p:sp>
              <p:nvSpPr>
                <p:cNvPr id="1260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59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62" name="WarenkorbFactory"/>
              <p:cNvSpPr txBox="1"/>
              <p:nvPr/>
            </p:nvSpPr>
            <p:spPr>
              <a:xfrm>
                <a:off x="1309053" y="190225"/>
                <a:ext cx="248642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WarenkorbFactory</a:t>
                </a:r>
              </a:p>
            </p:txBody>
          </p:sp>
          <p:pic>
            <p:nvPicPr>
              <p:cNvPr id="126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65" name="erstelleKorb(artikel,rabattCode)"/>
              <p:cNvSpPr txBox="1"/>
              <p:nvPr/>
            </p:nvSpPr>
            <p:spPr>
              <a:xfrm>
                <a:off x="129000" y="1305035"/>
                <a:ext cx="4318993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erstelleKorb(artikel,rabattCode) </a:t>
                </a:r>
              </a:p>
            </p:txBody>
          </p:sp>
          <p:grpSp>
            <p:nvGrpSpPr>
              <p:cNvPr id="1268" name="Rechteck"/>
              <p:cNvGrpSpPr/>
              <p:nvPr/>
            </p:nvGrpSpPr>
            <p:grpSpPr>
              <a:xfrm>
                <a:off x="-69850" y="3016099"/>
                <a:ext cx="5244230" cy="2552945"/>
                <a:chOff x="0" y="0"/>
                <a:chExt cx="5244229" cy="2552943"/>
              </a:xfrm>
            </p:grpSpPr>
            <p:sp>
              <p:nvSpPr>
                <p:cNvPr id="1267" name="Rechteck"/>
                <p:cNvSpPr/>
                <p:nvPr/>
              </p:nvSpPr>
              <p:spPr>
                <a:xfrm>
                  <a:off x="69850" y="69849"/>
                  <a:ext cx="5104530" cy="2413245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66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255294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69" name="FarbFactory"/>
              <p:cNvSpPr txBox="1"/>
              <p:nvPr/>
            </p:nvSpPr>
            <p:spPr>
              <a:xfrm>
                <a:off x="1721704" y="3276174"/>
                <a:ext cx="1661122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FarbFactory</a:t>
                </a:r>
              </a:p>
            </p:txBody>
          </p:sp>
          <p:pic>
            <p:nvPicPr>
              <p:cNvPr id="1270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409312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72" name="ROT"/>
              <p:cNvSpPr txBox="1"/>
              <p:nvPr/>
            </p:nvSpPr>
            <p:spPr>
              <a:xfrm>
                <a:off x="320736" y="4422016"/>
                <a:ext cx="653059" cy="626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ROT</a:t>
                </a:r>
              </a:p>
            </p:txBody>
          </p:sp>
        </p:grpSp>
      </p:grpSp>
      <p:grpSp>
        <p:nvGrpSpPr>
          <p:cNvPr id="1277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275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276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278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ruppieren"/>
          <p:cNvGrpSpPr/>
          <p:nvPr/>
        </p:nvGrpSpPr>
        <p:grpSpPr>
          <a:xfrm>
            <a:off x="6248548" y="808614"/>
            <a:ext cx="11886905" cy="11850739"/>
            <a:chOff x="0" y="0"/>
            <a:chExt cx="11886903" cy="11850738"/>
          </a:xfrm>
        </p:grpSpPr>
        <p:sp>
          <p:nvSpPr>
            <p:cNvPr id="1280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endParaRPr lang="de-DE" dirty="0"/>
            </a:p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rPr dirty="0"/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Häufig</a:t>
              </a:r>
              <a:r>
                <a:rPr dirty="0"/>
                <a:t> </a:t>
              </a:r>
              <a:r>
                <a:rPr dirty="0" err="1"/>
                <a:t>zur</a:t>
              </a:r>
              <a:r>
                <a:rPr dirty="0"/>
                <a:t> </a:t>
              </a:r>
              <a:r>
                <a:rPr dirty="0" err="1"/>
                <a:t>Kommunikation</a:t>
              </a:r>
              <a:r>
                <a:rPr dirty="0"/>
                <a:t> </a:t>
              </a:r>
              <a:r>
                <a:rPr dirty="0" err="1"/>
                <a:t>über</a:t>
              </a:r>
              <a:r>
                <a:rPr dirty="0"/>
                <a:t> </a:t>
              </a:r>
              <a:r>
                <a:rPr dirty="0" err="1"/>
                <a:t>Kontextgrenzen</a:t>
              </a:r>
              <a:r>
                <a:rPr dirty="0"/>
                <a:t> </a:t>
              </a:r>
              <a:r>
                <a:rPr dirty="0" err="1"/>
                <a:t>hinweg</a:t>
              </a: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 err="1"/>
                <a:t>Kann</a:t>
              </a:r>
              <a:r>
                <a:rPr dirty="0"/>
                <a:t> </a:t>
              </a:r>
              <a:r>
                <a:rPr dirty="0" err="1"/>
                <a:t>auch</a:t>
              </a:r>
              <a:r>
                <a:rPr dirty="0"/>
                <a:t> in </a:t>
              </a:r>
              <a:r>
                <a:rPr dirty="0" err="1"/>
                <a:t>einer</a:t>
              </a:r>
              <a:r>
                <a:rPr dirty="0"/>
                <a:t> </a:t>
              </a:r>
              <a:r>
                <a:rPr dirty="0" err="1"/>
                <a:t>Domäne</a:t>
              </a:r>
              <a:r>
                <a:rPr dirty="0"/>
                <a:t> </a:t>
              </a:r>
              <a:r>
                <a:rPr dirty="0" err="1"/>
                <a:t>verwendet</a:t>
              </a:r>
              <a:r>
                <a:rPr dirty="0"/>
                <a:t> </a:t>
              </a:r>
              <a:r>
                <a:rPr dirty="0" err="1"/>
                <a:t>werden</a:t>
              </a:r>
              <a:endParaRPr dirty="0"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rPr dirty="0"/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 dirty="0"/>
            </a:p>
          </p:txBody>
        </p:sp>
        <p:pic>
          <p:nvPicPr>
            <p:cNvPr id="1281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1833338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83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6" y="6937523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292" name="Gruppieren"/>
            <p:cNvGrpSpPr/>
            <p:nvPr/>
          </p:nvGrpSpPr>
          <p:grpSpPr>
            <a:xfrm>
              <a:off x="3321335" y="7421402"/>
              <a:ext cx="5244232" cy="3765410"/>
              <a:chOff x="-69851" y="-69850"/>
              <a:chExt cx="5244231" cy="3765409"/>
            </a:xfrm>
          </p:grpSpPr>
          <p:grpSp>
            <p:nvGrpSpPr>
              <p:cNvPr id="1287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286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85" name="Rechteck Rechteck" descr="Rechteck Rechteck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288" name="BestellungAbgeschicktEvent"/>
              <p:cNvSpPr txBox="1"/>
              <p:nvPr/>
            </p:nvSpPr>
            <p:spPr>
              <a:xfrm>
                <a:off x="24330" y="215781"/>
                <a:ext cx="5055869" cy="5751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rPr sz="2800" dirty="0" err="1"/>
                  <a:t>BestellungAbgeschicktEvent</a:t>
                </a:r>
                <a:endParaRPr sz="2800" dirty="0"/>
              </a:p>
            </p:txBody>
          </p:sp>
          <p:pic>
            <p:nvPicPr>
              <p:cNvPr id="1289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291" name="artikel: List&lt;BestellArtikel&gt;…"/>
              <p:cNvSpPr txBox="1"/>
              <p:nvPr/>
            </p:nvSpPr>
            <p:spPr>
              <a:xfrm>
                <a:off x="698071" y="1614811"/>
                <a:ext cx="4044751" cy="17447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artikel</a:t>
                </a:r>
                <a:r>
                  <a:rPr sz="2400" dirty="0"/>
                  <a:t>: List&lt;</a:t>
                </a:r>
                <a:r>
                  <a:rPr sz="2400" dirty="0" err="1"/>
                  <a:t>BestellArtikel</a:t>
                </a:r>
                <a:r>
                  <a:rPr sz="2400" dirty="0"/>
                  <a:t>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bestellDatum</a:t>
                </a:r>
                <a:r>
                  <a:rPr sz="2400" dirty="0"/>
                  <a:t>: </a:t>
                </a:r>
                <a:r>
                  <a:rPr sz="2400" dirty="0" err="1"/>
                  <a:t>DateTime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rPr sz="2400" dirty="0" err="1"/>
                  <a:t>preis</a:t>
                </a:r>
                <a:r>
                  <a:rPr sz="2400" dirty="0"/>
                  <a:t>: </a:t>
                </a:r>
                <a:r>
                  <a:rPr sz="2400" dirty="0" err="1"/>
                  <a:t>BigDecimal</a:t>
                </a:r>
                <a:endParaRPr sz="2400" dirty="0"/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 dirty="0"/>
              </a:p>
            </p:txBody>
          </p:sp>
        </p:grpSp>
      </p:grpSp>
      <p:grpSp>
        <p:nvGrpSpPr>
          <p:cNvPr id="1307" name="Gruppieren"/>
          <p:cNvGrpSpPr/>
          <p:nvPr/>
        </p:nvGrpSpPr>
        <p:grpSpPr>
          <a:xfrm rot="5493149">
            <a:off x="17371632" y="-12000202"/>
            <a:ext cx="11886904" cy="11850738"/>
            <a:chOff x="0" y="0"/>
            <a:chExt cx="11886902" cy="11850737"/>
          </a:xfrm>
        </p:grpSpPr>
        <p:sp>
          <p:nvSpPr>
            <p:cNvPr id="1294" name="Service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Service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Nicht alles kann als einzelnes Aggregat modelliert werden</a:t>
              </a:r>
            </a:p>
            <a:p>
              <a:pPr marL="711200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8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Aggregat-übergreifende Prozesse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295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297" name="Linien Linien" descr="Linien Linie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635" y="5298016"/>
              <a:ext cx="8711630" cy="139701"/>
            </a:xfrm>
            <a:prstGeom prst="rect">
              <a:avLst/>
            </a:prstGeom>
            <a:effectLst/>
          </p:spPr>
        </p:pic>
        <p:grpSp>
          <p:nvGrpSpPr>
            <p:cNvPr id="1306" name="Gruppieren"/>
            <p:cNvGrpSpPr/>
            <p:nvPr/>
          </p:nvGrpSpPr>
          <p:grpSpPr>
            <a:xfrm>
              <a:off x="3321336" y="6732151"/>
              <a:ext cx="5244230" cy="3134118"/>
              <a:chOff x="-69850" y="-69849"/>
              <a:chExt cx="5244229" cy="3134116"/>
            </a:xfrm>
          </p:grpSpPr>
          <p:grpSp>
            <p:nvGrpSpPr>
              <p:cNvPr id="1301" name="Rechteck"/>
              <p:cNvGrpSpPr/>
              <p:nvPr/>
            </p:nvGrpSpPr>
            <p:grpSpPr>
              <a:xfrm>
                <a:off x="-69851" y="-69850"/>
                <a:ext cx="5244231" cy="2921017"/>
                <a:chOff x="0" y="0"/>
                <a:chExt cx="5244229" cy="2921016"/>
              </a:xfrm>
            </p:grpSpPr>
            <p:sp>
              <p:nvSpPr>
                <p:cNvPr id="1300" name="Rechteck"/>
                <p:cNvSpPr/>
                <p:nvPr/>
              </p:nvSpPr>
              <p:spPr>
                <a:xfrm>
                  <a:off x="69850" y="69849"/>
                  <a:ext cx="5104530" cy="2781318"/>
                </a:xfrm>
                <a:prstGeom prst="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299" name="Rechteck Rechteck" descr="Rechteck Rechteck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-1"/>
                  <a:ext cx="5244230" cy="2921018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302" name="BestellService"/>
              <p:cNvSpPr txBox="1"/>
              <p:nvPr/>
            </p:nvSpPr>
            <p:spPr>
              <a:xfrm>
                <a:off x="1601847" y="238258"/>
                <a:ext cx="190083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BestellService</a:t>
                </a:r>
              </a:p>
            </p:txBody>
          </p:sp>
          <p:pic>
            <p:nvPicPr>
              <p:cNvPr id="1303" name="Linien Linien" descr="Linien Linien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305" name="bezahlen(warenkorb, bestellung)"/>
              <p:cNvSpPr txBox="1"/>
              <p:nvPr/>
            </p:nvSpPr>
            <p:spPr>
              <a:xfrm>
                <a:off x="298992" y="1447398"/>
                <a:ext cx="4506546" cy="1616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bezahlen(warenkorb, bestellung)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  <p:grpSp>
        <p:nvGrpSpPr>
          <p:cNvPr id="1310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08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09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11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Form"/>
          <p:cNvSpPr/>
          <p:nvPr/>
        </p:nvSpPr>
        <p:spPr>
          <a:xfrm>
            <a:off x="10404172" y="-1005483"/>
            <a:ext cx="15884129" cy="1572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46" y="0"/>
                </a:moveTo>
                <a:lnTo>
                  <a:pt x="15877" y="1090"/>
                </a:lnTo>
                <a:lnTo>
                  <a:pt x="15877" y="3270"/>
                </a:lnTo>
                <a:lnTo>
                  <a:pt x="17746" y="4361"/>
                </a:lnTo>
                <a:lnTo>
                  <a:pt x="19616" y="3270"/>
                </a:lnTo>
                <a:lnTo>
                  <a:pt x="19616" y="1090"/>
                </a:lnTo>
                <a:lnTo>
                  <a:pt x="17746" y="0"/>
                </a:lnTo>
                <a:close/>
                <a:moveTo>
                  <a:pt x="15762" y="3472"/>
                </a:moveTo>
                <a:lnTo>
                  <a:pt x="13892" y="4562"/>
                </a:lnTo>
                <a:lnTo>
                  <a:pt x="13892" y="6742"/>
                </a:lnTo>
                <a:lnTo>
                  <a:pt x="15762" y="7832"/>
                </a:lnTo>
                <a:lnTo>
                  <a:pt x="17631" y="6742"/>
                </a:lnTo>
                <a:lnTo>
                  <a:pt x="17631" y="4562"/>
                </a:lnTo>
                <a:lnTo>
                  <a:pt x="15762" y="3472"/>
                </a:lnTo>
                <a:close/>
                <a:moveTo>
                  <a:pt x="19725" y="3472"/>
                </a:moveTo>
                <a:lnTo>
                  <a:pt x="17855" y="4562"/>
                </a:lnTo>
                <a:lnTo>
                  <a:pt x="17855" y="6742"/>
                </a:lnTo>
                <a:lnTo>
                  <a:pt x="19725" y="7832"/>
                </a:lnTo>
                <a:lnTo>
                  <a:pt x="21594" y="6742"/>
                </a:lnTo>
                <a:lnTo>
                  <a:pt x="21594" y="4562"/>
                </a:lnTo>
                <a:lnTo>
                  <a:pt x="19725" y="3472"/>
                </a:lnTo>
                <a:close/>
                <a:moveTo>
                  <a:pt x="5842" y="6887"/>
                </a:moveTo>
                <a:lnTo>
                  <a:pt x="3973" y="7977"/>
                </a:lnTo>
                <a:lnTo>
                  <a:pt x="3973" y="10157"/>
                </a:lnTo>
                <a:lnTo>
                  <a:pt x="5842" y="11247"/>
                </a:lnTo>
                <a:lnTo>
                  <a:pt x="7712" y="10157"/>
                </a:lnTo>
                <a:lnTo>
                  <a:pt x="7712" y="7977"/>
                </a:lnTo>
                <a:lnTo>
                  <a:pt x="5842" y="6887"/>
                </a:lnTo>
                <a:close/>
                <a:moveTo>
                  <a:pt x="9812" y="6887"/>
                </a:moveTo>
                <a:lnTo>
                  <a:pt x="7942" y="7977"/>
                </a:lnTo>
                <a:lnTo>
                  <a:pt x="7942" y="10157"/>
                </a:lnTo>
                <a:lnTo>
                  <a:pt x="9812" y="11247"/>
                </a:lnTo>
                <a:lnTo>
                  <a:pt x="11681" y="10157"/>
                </a:lnTo>
                <a:lnTo>
                  <a:pt x="11681" y="7977"/>
                </a:lnTo>
                <a:lnTo>
                  <a:pt x="9812" y="6887"/>
                </a:lnTo>
                <a:close/>
                <a:moveTo>
                  <a:pt x="13780" y="6887"/>
                </a:moveTo>
                <a:lnTo>
                  <a:pt x="11911" y="7977"/>
                </a:lnTo>
                <a:lnTo>
                  <a:pt x="11911" y="10157"/>
                </a:lnTo>
                <a:lnTo>
                  <a:pt x="13780" y="11247"/>
                </a:lnTo>
                <a:lnTo>
                  <a:pt x="15650" y="10157"/>
                </a:lnTo>
                <a:lnTo>
                  <a:pt x="15650" y="7977"/>
                </a:lnTo>
                <a:lnTo>
                  <a:pt x="13780" y="6887"/>
                </a:lnTo>
                <a:close/>
                <a:moveTo>
                  <a:pt x="17743" y="6887"/>
                </a:moveTo>
                <a:lnTo>
                  <a:pt x="15874" y="7977"/>
                </a:lnTo>
                <a:lnTo>
                  <a:pt x="15874" y="10157"/>
                </a:lnTo>
                <a:lnTo>
                  <a:pt x="17743" y="11247"/>
                </a:lnTo>
                <a:lnTo>
                  <a:pt x="19613" y="10157"/>
                </a:lnTo>
                <a:lnTo>
                  <a:pt x="19613" y="7977"/>
                </a:lnTo>
                <a:lnTo>
                  <a:pt x="17743" y="6887"/>
                </a:lnTo>
                <a:close/>
                <a:moveTo>
                  <a:pt x="7830" y="10355"/>
                </a:moveTo>
                <a:lnTo>
                  <a:pt x="5960" y="11446"/>
                </a:lnTo>
                <a:lnTo>
                  <a:pt x="5960" y="13626"/>
                </a:lnTo>
                <a:lnTo>
                  <a:pt x="7830" y="14716"/>
                </a:lnTo>
                <a:lnTo>
                  <a:pt x="9699" y="13626"/>
                </a:lnTo>
                <a:lnTo>
                  <a:pt x="9699" y="11446"/>
                </a:lnTo>
                <a:lnTo>
                  <a:pt x="7830" y="10355"/>
                </a:lnTo>
                <a:close/>
                <a:moveTo>
                  <a:pt x="11793" y="10355"/>
                </a:moveTo>
                <a:lnTo>
                  <a:pt x="9923" y="11446"/>
                </a:lnTo>
                <a:lnTo>
                  <a:pt x="9923" y="13626"/>
                </a:lnTo>
                <a:lnTo>
                  <a:pt x="11793" y="14716"/>
                </a:lnTo>
                <a:lnTo>
                  <a:pt x="13662" y="13626"/>
                </a:lnTo>
                <a:lnTo>
                  <a:pt x="13662" y="11446"/>
                </a:lnTo>
                <a:lnTo>
                  <a:pt x="11793" y="10355"/>
                </a:lnTo>
                <a:close/>
                <a:moveTo>
                  <a:pt x="15761" y="10355"/>
                </a:moveTo>
                <a:lnTo>
                  <a:pt x="13892" y="11446"/>
                </a:lnTo>
                <a:lnTo>
                  <a:pt x="13892" y="13626"/>
                </a:lnTo>
                <a:lnTo>
                  <a:pt x="15761" y="14716"/>
                </a:lnTo>
                <a:lnTo>
                  <a:pt x="17631" y="13626"/>
                </a:lnTo>
                <a:lnTo>
                  <a:pt x="17631" y="11446"/>
                </a:lnTo>
                <a:lnTo>
                  <a:pt x="15761" y="10355"/>
                </a:lnTo>
                <a:close/>
                <a:moveTo>
                  <a:pt x="19731" y="10355"/>
                </a:moveTo>
                <a:lnTo>
                  <a:pt x="17861" y="11446"/>
                </a:lnTo>
                <a:lnTo>
                  <a:pt x="17861" y="13626"/>
                </a:lnTo>
                <a:lnTo>
                  <a:pt x="19731" y="14716"/>
                </a:lnTo>
                <a:lnTo>
                  <a:pt x="21600" y="13626"/>
                </a:lnTo>
                <a:lnTo>
                  <a:pt x="21600" y="11446"/>
                </a:lnTo>
                <a:lnTo>
                  <a:pt x="19731" y="10355"/>
                </a:lnTo>
                <a:close/>
                <a:moveTo>
                  <a:pt x="5842" y="13807"/>
                </a:moveTo>
                <a:lnTo>
                  <a:pt x="3972" y="14897"/>
                </a:lnTo>
                <a:lnTo>
                  <a:pt x="3972" y="17077"/>
                </a:lnTo>
                <a:lnTo>
                  <a:pt x="5842" y="18168"/>
                </a:lnTo>
                <a:lnTo>
                  <a:pt x="7711" y="17077"/>
                </a:lnTo>
                <a:lnTo>
                  <a:pt x="7711" y="14897"/>
                </a:lnTo>
                <a:lnTo>
                  <a:pt x="5842" y="13807"/>
                </a:lnTo>
                <a:close/>
                <a:moveTo>
                  <a:pt x="9811" y="13807"/>
                </a:moveTo>
                <a:lnTo>
                  <a:pt x="7941" y="14897"/>
                </a:lnTo>
                <a:lnTo>
                  <a:pt x="7941" y="17077"/>
                </a:lnTo>
                <a:lnTo>
                  <a:pt x="9811" y="18168"/>
                </a:lnTo>
                <a:lnTo>
                  <a:pt x="11681" y="17077"/>
                </a:lnTo>
                <a:lnTo>
                  <a:pt x="11681" y="14897"/>
                </a:lnTo>
                <a:lnTo>
                  <a:pt x="9811" y="13807"/>
                </a:lnTo>
                <a:close/>
                <a:moveTo>
                  <a:pt x="13780" y="13807"/>
                </a:moveTo>
                <a:lnTo>
                  <a:pt x="11910" y="14897"/>
                </a:lnTo>
                <a:lnTo>
                  <a:pt x="11910" y="17077"/>
                </a:lnTo>
                <a:lnTo>
                  <a:pt x="13780" y="18168"/>
                </a:lnTo>
                <a:lnTo>
                  <a:pt x="15649" y="17077"/>
                </a:lnTo>
                <a:lnTo>
                  <a:pt x="15649" y="14897"/>
                </a:lnTo>
                <a:lnTo>
                  <a:pt x="13780" y="13807"/>
                </a:lnTo>
                <a:close/>
                <a:moveTo>
                  <a:pt x="17743" y="13807"/>
                </a:moveTo>
                <a:lnTo>
                  <a:pt x="15873" y="14897"/>
                </a:lnTo>
                <a:lnTo>
                  <a:pt x="15873" y="17077"/>
                </a:lnTo>
                <a:lnTo>
                  <a:pt x="17743" y="18168"/>
                </a:lnTo>
                <a:lnTo>
                  <a:pt x="19612" y="17077"/>
                </a:lnTo>
                <a:lnTo>
                  <a:pt x="19612" y="14897"/>
                </a:lnTo>
                <a:lnTo>
                  <a:pt x="17743" y="13807"/>
                </a:lnTo>
                <a:close/>
                <a:moveTo>
                  <a:pt x="1869" y="13824"/>
                </a:moveTo>
                <a:lnTo>
                  <a:pt x="0" y="14915"/>
                </a:lnTo>
                <a:lnTo>
                  <a:pt x="0" y="17095"/>
                </a:lnTo>
                <a:lnTo>
                  <a:pt x="1869" y="18185"/>
                </a:lnTo>
                <a:lnTo>
                  <a:pt x="3740" y="17095"/>
                </a:lnTo>
                <a:lnTo>
                  <a:pt x="3740" y="14915"/>
                </a:lnTo>
                <a:lnTo>
                  <a:pt x="1869" y="13824"/>
                </a:lnTo>
                <a:close/>
                <a:moveTo>
                  <a:pt x="7828" y="17222"/>
                </a:moveTo>
                <a:lnTo>
                  <a:pt x="5958" y="18312"/>
                </a:lnTo>
                <a:lnTo>
                  <a:pt x="5958" y="20492"/>
                </a:lnTo>
                <a:lnTo>
                  <a:pt x="7828" y="21583"/>
                </a:lnTo>
                <a:lnTo>
                  <a:pt x="9697" y="20492"/>
                </a:lnTo>
                <a:lnTo>
                  <a:pt x="9697" y="18312"/>
                </a:lnTo>
                <a:lnTo>
                  <a:pt x="7828" y="17222"/>
                </a:lnTo>
                <a:close/>
                <a:moveTo>
                  <a:pt x="11797" y="17222"/>
                </a:moveTo>
                <a:lnTo>
                  <a:pt x="9927" y="18312"/>
                </a:lnTo>
                <a:lnTo>
                  <a:pt x="9927" y="20492"/>
                </a:lnTo>
                <a:lnTo>
                  <a:pt x="11797" y="21583"/>
                </a:lnTo>
                <a:lnTo>
                  <a:pt x="13666" y="20492"/>
                </a:lnTo>
                <a:lnTo>
                  <a:pt x="13666" y="18312"/>
                </a:lnTo>
                <a:lnTo>
                  <a:pt x="11797" y="17222"/>
                </a:lnTo>
                <a:close/>
                <a:moveTo>
                  <a:pt x="15766" y="17222"/>
                </a:moveTo>
                <a:lnTo>
                  <a:pt x="13896" y="18312"/>
                </a:lnTo>
                <a:lnTo>
                  <a:pt x="13896" y="20492"/>
                </a:lnTo>
                <a:lnTo>
                  <a:pt x="15766" y="21583"/>
                </a:lnTo>
                <a:lnTo>
                  <a:pt x="17635" y="20492"/>
                </a:lnTo>
                <a:lnTo>
                  <a:pt x="17635" y="18312"/>
                </a:lnTo>
                <a:lnTo>
                  <a:pt x="15766" y="17222"/>
                </a:lnTo>
                <a:close/>
                <a:moveTo>
                  <a:pt x="19729" y="17222"/>
                </a:moveTo>
                <a:lnTo>
                  <a:pt x="17859" y="18312"/>
                </a:lnTo>
                <a:lnTo>
                  <a:pt x="17859" y="20492"/>
                </a:lnTo>
                <a:lnTo>
                  <a:pt x="19729" y="21583"/>
                </a:lnTo>
                <a:lnTo>
                  <a:pt x="21598" y="20492"/>
                </a:lnTo>
                <a:lnTo>
                  <a:pt x="21598" y="18312"/>
                </a:lnTo>
                <a:lnTo>
                  <a:pt x="19729" y="17222"/>
                </a:lnTo>
                <a:close/>
                <a:moveTo>
                  <a:pt x="3856" y="17239"/>
                </a:moveTo>
                <a:lnTo>
                  <a:pt x="1986" y="18330"/>
                </a:lnTo>
                <a:lnTo>
                  <a:pt x="1986" y="20510"/>
                </a:lnTo>
                <a:lnTo>
                  <a:pt x="3856" y="21600"/>
                </a:lnTo>
                <a:lnTo>
                  <a:pt x="5725" y="20510"/>
                </a:lnTo>
                <a:lnTo>
                  <a:pt x="5725" y="18330"/>
                </a:lnTo>
                <a:lnTo>
                  <a:pt x="3856" y="1723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3" name="Polygon"/>
          <p:cNvSpPr/>
          <p:nvPr/>
        </p:nvSpPr>
        <p:spPr>
          <a:xfrm>
            <a:off x="13400995" y="7006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4" name="Polygon"/>
          <p:cNvSpPr/>
          <p:nvPr/>
        </p:nvSpPr>
        <p:spPr>
          <a:xfrm>
            <a:off x="20345789" y="141603"/>
            <a:ext cx="1540693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5" name="Polygon"/>
          <p:cNvSpPr/>
          <p:nvPr/>
        </p:nvSpPr>
        <p:spPr>
          <a:xfrm>
            <a:off x="11174902" y="12232806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2D495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46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47" name="[Value Object oder Entity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[Value Object oder Entity]</a:t>
            </a:r>
          </a:p>
        </p:txBody>
      </p:sp>
      <p:sp>
        <p:nvSpPr>
          <p:cNvPr id="1348" name="DDD Building Block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DDD Building Blocks</a:t>
            </a:r>
          </a:p>
        </p:txBody>
      </p:sp>
      <p:grpSp>
        <p:nvGrpSpPr>
          <p:cNvPr id="1351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49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50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52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1353" name="Adresse"/>
          <p:cNvSpPr txBox="1"/>
          <p:nvPr/>
        </p:nvSpPr>
        <p:spPr>
          <a:xfrm>
            <a:off x="2651406" y="6142903"/>
            <a:ext cx="6998026" cy="21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Adresse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Form"/>
          <p:cNvSpPr/>
          <p:nvPr/>
        </p:nvSpPr>
        <p:spPr>
          <a:xfrm>
            <a:off x="9642905" y="4350784"/>
            <a:ext cx="15882939" cy="10675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1" y="0"/>
                </a:moveTo>
                <a:lnTo>
                  <a:pt x="7942" y="1606"/>
                </a:lnTo>
                <a:lnTo>
                  <a:pt x="7942" y="4818"/>
                </a:lnTo>
                <a:lnTo>
                  <a:pt x="9811" y="6424"/>
                </a:lnTo>
                <a:lnTo>
                  <a:pt x="11681" y="4818"/>
                </a:lnTo>
                <a:lnTo>
                  <a:pt x="11681" y="1606"/>
                </a:lnTo>
                <a:lnTo>
                  <a:pt x="9811" y="0"/>
                </a:lnTo>
                <a:close/>
                <a:moveTo>
                  <a:pt x="3863" y="5082"/>
                </a:moveTo>
                <a:lnTo>
                  <a:pt x="1994" y="6688"/>
                </a:lnTo>
                <a:lnTo>
                  <a:pt x="1994" y="9900"/>
                </a:lnTo>
                <a:lnTo>
                  <a:pt x="3863" y="11506"/>
                </a:lnTo>
                <a:lnTo>
                  <a:pt x="5733" y="9900"/>
                </a:lnTo>
                <a:lnTo>
                  <a:pt x="5733" y="6688"/>
                </a:lnTo>
                <a:lnTo>
                  <a:pt x="3863" y="5082"/>
                </a:lnTo>
                <a:close/>
                <a:moveTo>
                  <a:pt x="7833" y="5082"/>
                </a:moveTo>
                <a:lnTo>
                  <a:pt x="5963" y="6688"/>
                </a:lnTo>
                <a:lnTo>
                  <a:pt x="5963" y="9900"/>
                </a:lnTo>
                <a:lnTo>
                  <a:pt x="7833" y="11506"/>
                </a:lnTo>
                <a:lnTo>
                  <a:pt x="9702" y="9900"/>
                </a:lnTo>
                <a:lnTo>
                  <a:pt x="9702" y="6688"/>
                </a:lnTo>
                <a:lnTo>
                  <a:pt x="7833" y="5082"/>
                </a:lnTo>
                <a:close/>
                <a:moveTo>
                  <a:pt x="11796" y="5082"/>
                </a:moveTo>
                <a:lnTo>
                  <a:pt x="9926" y="6688"/>
                </a:lnTo>
                <a:lnTo>
                  <a:pt x="9926" y="9900"/>
                </a:lnTo>
                <a:lnTo>
                  <a:pt x="11796" y="11506"/>
                </a:lnTo>
                <a:lnTo>
                  <a:pt x="13665" y="9900"/>
                </a:lnTo>
                <a:lnTo>
                  <a:pt x="13665" y="6688"/>
                </a:lnTo>
                <a:lnTo>
                  <a:pt x="11796" y="5082"/>
                </a:lnTo>
                <a:close/>
                <a:moveTo>
                  <a:pt x="5842" y="10119"/>
                </a:moveTo>
                <a:lnTo>
                  <a:pt x="3972" y="11725"/>
                </a:lnTo>
                <a:lnTo>
                  <a:pt x="3972" y="14937"/>
                </a:lnTo>
                <a:lnTo>
                  <a:pt x="5842" y="16543"/>
                </a:lnTo>
                <a:lnTo>
                  <a:pt x="7712" y="14937"/>
                </a:lnTo>
                <a:lnTo>
                  <a:pt x="7712" y="11725"/>
                </a:lnTo>
                <a:lnTo>
                  <a:pt x="5842" y="10119"/>
                </a:lnTo>
                <a:close/>
                <a:moveTo>
                  <a:pt x="9812" y="10119"/>
                </a:moveTo>
                <a:lnTo>
                  <a:pt x="7942" y="11725"/>
                </a:lnTo>
                <a:lnTo>
                  <a:pt x="7942" y="14937"/>
                </a:lnTo>
                <a:lnTo>
                  <a:pt x="9812" y="16543"/>
                </a:lnTo>
                <a:lnTo>
                  <a:pt x="11681" y="14937"/>
                </a:lnTo>
                <a:lnTo>
                  <a:pt x="11681" y="11725"/>
                </a:lnTo>
                <a:lnTo>
                  <a:pt x="9812" y="10119"/>
                </a:lnTo>
                <a:close/>
                <a:moveTo>
                  <a:pt x="13781" y="10119"/>
                </a:moveTo>
                <a:lnTo>
                  <a:pt x="11911" y="11725"/>
                </a:lnTo>
                <a:lnTo>
                  <a:pt x="11911" y="14937"/>
                </a:lnTo>
                <a:lnTo>
                  <a:pt x="13781" y="16543"/>
                </a:lnTo>
                <a:lnTo>
                  <a:pt x="15651" y="14937"/>
                </a:lnTo>
                <a:lnTo>
                  <a:pt x="15651" y="11725"/>
                </a:lnTo>
                <a:lnTo>
                  <a:pt x="13781" y="10119"/>
                </a:lnTo>
                <a:close/>
                <a:moveTo>
                  <a:pt x="17744" y="10119"/>
                </a:moveTo>
                <a:lnTo>
                  <a:pt x="15875" y="11725"/>
                </a:lnTo>
                <a:lnTo>
                  <a:pt x="15875" y="14937"/>
                </a:lnTo>
                <a:lnTo>
                  <a:pt x="17744" y="16543"/>
                </a:lnTo>
                <a:lnTo>
                  <a:pt x="19614" y="14937"/>
                </a:lnTo>
                <a:lnTo>
                  <a:pt x="19614" y="11725"/>
                </a:lnTo>
                <a:lnTo>
                  <a:pt x="17744" y="10119"/>
                </a:lnTo>
                <a:close/>
                <a:moveTo>
                  <a:pt x="1870" y="10145"/>
                </a:moveTo>
                <a:lnTo>
                  <a:pt x="0" y="11751"/>
                </a:lnTo>
                <a:lnTo>
                  <a:pt x="0" y="14963"/>
                </a:lnTo>
                <a:lnTo>
                  <a:pt x="1870" y="16569"/>
                </a:lnTo>
                <a:lnTo>
                  <a:pt x="3740" y="14963"/>
                </a:lnTo>
                <a:lnTo>
                  <a:pt x="3740" y="11751"/>
                </a:lnTo>
                <a:lnTo>
                  <a:pt x="1870" y="10145"/>
                </a:lnTo>
                <a:close/>
                <a:moveTo>
                  <a:pt x="7828" y="15150"/>
                </a:moveTo>
                <a:lnTo>
                  <a:pt x="5959" y="16756"/>
                </a:lnTo>
                <a:lnTo>
                  <a:pt x="5959" y="19968"/>
                </a:lnTo>
                <a:lnTo>
                  <a:pt x="7828" y="21574"/>
                </a:lnTo>
                <a:lnTo>
                  <a:pt x="9698" y="19968"/>
                </a:lnTo>
                <a:lnTo>
                  <a:pt x="9698" y="16756"/>
                </a:lnTo>
                <a:lnTo>
                  <a:pt x="7828" y="15150"/>
                </a:lnTo>
                <a:close/>
                <a:moveTo>
                  <a:pt x="11797" y="15150"/>
                </a:moveTo>
                <a:lnTo>
                  <a:pt x="9928" y="16756"/>
                </a:lnTo>
                <a:lnTo>
                  <a:pt x="9928" y="19968"/>
                </a:lnTo>
                <a:lnTo>
                  <a:pt x="11797" y="21574"/>
                </a:lnTo>
                <a:lnTo>
                  <a:pt x="13667" y="19968"/>
                </a:lnTo>
                <a:lnTo>
                  <a:pt x="13667" y="16756"/>
                </a:lnTo>
                <a:lnTo>
                  <a:pt x="11797" y="15150"/>
                </a:lnTo>
                <a:close/>
                <a:moveTo>
                  <a:pt x="19730" y="15150"/>
                </a:moveTo>
                <a:lnTo>
                  <a:pt x="17861" y="16756"/>
                </a:lnTo>
                <a:lnTo>
                  <a:pt x="17861" y="19968"/>
                </a:lnTo>
                <a:lnTo>
                  <a:pt x="19730" y="21574"/>
                </a:lnTo>
                <a:lnTo>
                  <a:pt x="21600" y="19968"/>
                </a:lnTo>
                <a:lnTo>
                  <a:pt x="21600" y="16756"/>
                </a:lnTo>
                <a:lnTo>
                  <a:pt x="19730" y="15150"/>
                </a:lnTo>
                <a:close/>
                <a:moveTo>
                  <a:pt x="3856" y="15176"/>
                </a:moveTo>
                <a:lnTo>
                  <a:pt x="1986" y="16782"/>
                </a:lnTo>
                <a:lnTo>
                  <a:pt x="1986" y="19994"/>
                </a:lnTo>
                <a:lnTo>
                  <a:pt x="3856" y="21600"/>
                </a:lnTo>
                <a:lnTo>
                  <a:pt x="5725" y="19994"/>
                </a:lnTo>
                <a:lnTo>
                  <a:pt x="5725" y="16782"/>
                </a:lnTo>
                <a:lnTo>
                  <a:pt x="3856" y="1517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4" name="Polygon"/>
          <p:cNvSpPr/>
          <p:nvPr/>
        </p:nvSpPr>
        <p:spPr>
          <a:xfrm>
            <a:off x="24225627" y="10667363"/>
            <a:ext cx="1209839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5" name="Polygon"/>
          <p:cNvSpPr/>
          <p:nvPr/>
        </p:nvSpPr>
        <p:spPr>
          <a:xfrm>
            <a:off x="13793808" y="5479781"/>
            <a:ext cx="1540692" cy="168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6" name="Polygon"/>
          <p:cNvSpPr/>
          <p:nvPr/>
        </p:nvSpPr>
        <p:spPr>
          <a:xfrm>
            <a:off x="19849168" y="12463371"/>
            <a:ext cx="549927" cy="63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A86B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17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18" name="[Value Object oder Entity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[Value Object oder Entity]</a:t>
            </a:r>
          </a:p>
        </p:txBody>
      </p:sp>
      <p:sp>
        <p:nvSpPr>
          <p:cNvPr id="1319" name="DDD Building Block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DDD Building Blocks</a:t>
            </a:r>
          </a:p>
        </p:txBody>
      </p:sp>
      <p:grpSp>
        <p:nvGrpSpPr>
          <p:cNvPr id="1322" name="Gruppieren"/>
          <p:cNvGrpSpPr/>
          <p:nvPr/>
        </p:nvGrpSpPr>
        <p:grpSpPr>
          <a:xfrm>
            <a:off x="-2012029" y="11836639"/>
            <a:ext cx="10004868" cy="1333260"/>
            <a:chOff x="0" y="0"/>
            <a:chExt cx="10004867" cy="1333258"/>
          </a:xfrm>
        </p:grpSpPr>
        <p:sp>
          <p:nvSpPr>
            <p:cNvPr id="1320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21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23" name="Tactical Design"/>
          <p:cNvSpPr txBox="1"/>
          <p:nvPr/>
        </p:nvSpPr>
        <p:spPr>
          <a:xfrm>
            <a:off x="-2012029" y="10928128"/>
            <a:ext cx="10004868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  <p:sp>
        <p:nvSpPr>
          <p:cNvPr id="1324" name="Geldschein"/>
          <p:cNvSpPr txBox="1"/>
          <p:nvPr/>
        </p:nvSpPr>
        <p:spPr>
          <a:xfrm>
            <a:off x="2651406" y="6142903"/>
            <a:ext cx="6998026" cy="216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lvl1pPr>
          </a:lstStyle>
          <a:p>
            <a:r>
              <a:t>Geldschein</a:t>
            </a:r>
          </a:p>
        </p:txBody>
      </p:sp>
      <p:grpSp>
        <p:nvGrpSpPr>
          <p:cNvPr id="1338" name="Gruppieren"/>
          <p:cNvGrpSpPr/>
          <p:nvPr/>
        </p:nvGrpSpPr>
        <p:grpSpPr>
          <a:xfrm rot="16218386">
            <a:off x="-6234139" y="17699685"/>
            <a:ext cx="11886904" cy="11850738"/>
            <a:chOff x="0" y="0"/>
            <a:chExt cx="11886902" cy="11850737"/>
          </a:xfrm>
        </p:grpSpPr>
        <p:sp>
          <p:nvSpPr>
            <p:cNvPr id="1325" name="Domain Event…"/>
            <p:cNvSpPr/>
            <p:nvPr/>
          </p:nvSpPr>
          <p:spPr>
            <a:xfrm>
              <a:off x="0" y="0"/>
              <a:ext cx="11886903" cy="11850738"/>
            </a:xfrm>
            <a:prstGeom prst="roundRect">
              <a:avLst>
                <a:gd name="adj" fmla="val 14774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12700" cap="flat">
              <a:noFill/>
              <a:miter lim="400000"/>
            </a:ln>
            <a:effectLst>
              <a:outerShdw blurRad="6350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6800" b="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pPr>
              <a:r>
                <a:t>Domain Event</a:t>
              </a:r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>
                <a:defRPr sz="3000" b="0">
                  <a:solidFill>
                    <a:srgbClr val="FFFFFF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pPr>
              <a:endParaRPr/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Häufig zur Kommunikation über Kontextgrenzen hinweg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Kann auch in einer Domäne verwendet werden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Sourcing </a:t>
              </a:r>
            </a:p>
            <a:p>
              <a:pPr marL="990600" lvl="1" indent="-711200" algn="l" defTabSz="457200">
                <a:buClr>
                  <a:srgbClr val="D6D5D5"/>
                </a:buClr>
                <a:buSzPct val="128000"/>
                <a:buFont typeface="Georgia"/>
                <a:buChar char="๏"/>
                <a:defRPr sz="47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Event Driven Architecture</a:t>
              </a:r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  <a:p>
              <a:pPr algn="l" defTabSz="457200">
                <a:defRPr sz="4200" b="0">
                  <a:solidFill>
                    <a:srgbClr val="FFFFFF"/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endParaRPr/>
            </a:p>
          </p:txBody>
        </p:sp>
        <p:pic>
          <p:nvPicPr>
            <p:cNvPr id="1326" name="Linien Linien" descr="Linien Linie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635" y="1900715"/>
              <a:ext cx="8711630" cy="139701"/>
            </a:xfrm>
            <a:prstGeom prst="rect">
              <a:avLst/>
            </a:prstGeom>
            <a:effectLst/>
          </p:spPr>
        </p:pic>
        <p:pic>
          <p:nvPicPr>
            <p:cNvPr id="1328" name="Linien Linien" descr="Linien Linie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637" y="6896100"/>
              <a:ext cx="8711629" cy="139700"/>
            </a:xfrm>
            <a:prstGeom prst="rect">
              <a:avLst/>
            </a:prstGeom>
            <a:effectLst/>
          </p:spPr>
        </p:pic>
        <p:grpSp>
          <p:nvGrpSpPr>
            <p:cNvPr id="1337" name="Gruppieren"/>
            <p:cNvGrpSpPr/>
            <p:nvPr/>
          </p:nvGrpSpPr>
          <p:grpSpPr>
            <a:xfrm>
              <a:off x="3321336" y="7421403"/>
              <a:ext cx="5244230" cy="4176390"/>
              <a:chOff x="-69850" y="-69849"/>
              <a:chExt cx="5244229" cy="4176389"/>
            </a:xfrm>
          </p:grpSpPr>
          <p:grpSp>
            <p:nvGrpSpPr>
              <p:cNvPr id="1332" name="Rechteck"/>
              <p:cNvGrpSpPr/>
              <p:nvPr/>
            </p:nvGrpSpPr>
            <p:grpSpPr>
              <a:xfrm>
                <a:off x="-69851" y="-69850"/>
                <a:ext cx="5244231" cy="3765409"/>
                <a:chOff x="0" y="0"/>
                <a:chExt cx="5244229" cy="3765408"/>
              </a:xfrm>
            </p:grpSpPr>
            <p:sp>
              <p:nvSpPr>
                <p:cNvPr id="1331" name="Rechteck"/>
                <p:cNvSpPr/>
                <p:nvPr/>
              </p:nvSpPr>
              <p:spPr>
                <a:xfrm>
                  <a:off x="69850" y="69849"/>
                  <a:ext cx="5104530" cy="3625710"/>
                </a:xfrm>
                <a:prstGeom prst="rect">
                  <a:avLst/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>
                  <a:noFill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1330" name="Rechteck Rechteck" descr="Rechteck Rechteck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-1"/>
                  <a:ext cx="5244230" cy="376541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333" name="BestellungAbgeschicktEvent"/>
              <p:cNvSpPr txBox="1"/>
              <p:nvPr/>
            </p:nvSpPr>
            <p:spPr>
              <a:xfrm>
                <a:off x="724258" y="190224"/>
                <a:ext cx="3656014" cy="62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lvl1pPr>
              </a:lstStyle>
              <a:p>
                <a:r>
                  <a:t>BestellungAbgeschicktEvent</a:t>
                </a:r>
              </a:p>
            </p:txBody>
          </p:sp>
          <p:pic>
            <p:nvPicPr>
              <p:cNvPr id="1334" name="Linien Linien" descr="Linien Linien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645" y="1007173"/>
                <a:ext cx="4711239" cy="101601"/>
              </a:xfrm>
              <a:prstGeom prst="rect">
                <a:avLst/>
              </a:prstGeom>
              <a:effectLst/>
            </p:spPr>
          </p:pic>
          <p:sp>
            <p:nvSpPr>
              <p:cNvPr id="1336" name="artikel: List&lt;BestellArtikel&gt;…"/>
              <p:cNvSpPr txBox="1"/>
              <p:nvPr/>
            </p:nvSpPr>
            <p:spPr>
              <a:xfrm>
                <a:off x="318530" y="1499070"/>
                <a:ext cx="4044751" cy="2607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artikel: List&lt;BestellArtikel&gt;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bestellDatum: DateTime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r>
                  <a:t>preis: BigDecimal</a:t>
                </a:r>
              </a:p>
              <a:p>
                <a:pPr algn="l">
                  <a:defRPr b="0">
                    <a:solidFill>
                      <a:srgbClr val="FFFFFF"/>
                    </a:solidFill>
                    <a:latin typeface="Futura Condensed"/>
                    <a:ea typeface="Futura Condensed"/>
                    <a:cs typeface="Futura Condensed"/>
                    <a:sym typeface="Futura Condensed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58" name="Werkzeug"/>
          <p:cNvSpPr txBox="1"/>
          <p:nvPr/>
        </p:nvSpPr>
        <p:spPr>
          <a:xfrm rot="19020000">
            <a:off x="2247361" y="8233079"/>
            <a:ext cx="2400936" cy="66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Werkzeug</a:t>
            </a:r>
          </a:p>
        </p:txBody>
      </p:sp>
      <p:pic>
        <p:nvPicPr>
          <p:cNvPr id="135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22" y="6161891"/>
            <a:ext cx="3945226" cy="3802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0" name="1920px-UML_logo.svg.png" descr="1920px-UML_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421" y="2221377"/>
            <a:ext cx="12744906" cy="92732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3" name="Gruppieren"/>
          <p:cNvGrpSpPr/>
          <p:nvPr/>
        </p:nvGrpSpPr>
        <p:grpSpPr>
          <a:xfrm>
            <a:off x="-382299" y="4592460"/>
            <a:ext cx="10004869" cy="1333260"/>
            <a:chOff x="0" y="0"/>
            <a:chExt cx="10004867" cy="1333258"/>
          </a:xfrm>
        </p:grpSpPr>
        <p:sp>
          <p:nvSpPr>
            <p:cNvPr id="1361" name="[  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 defTabSz="665440">
                <a:defRPr sz="777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[               ]</a:t>
              </a:r>
            </a:p>
          </p:txBody>
        </p:sp>
        <p:sp>
          <p:nvSpPr>
            <p:cNvPr id="1362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92500"/>
            </a:bodyPr>
            <a:lstStyle/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Feiner Pinselstrich</a:t>
              </a:r>
            </a:p>
            <a:p>
              <a:pPr defTabSz="665440">
                <a:defRPr sz="2916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Lato-Light"/>
                  <a:ea typeface="Lato-Light"/>
                  <a:cs typeface="Lato-Light"/>
                  <a:sym typeface="Lato-Light"/>
                </a:defRPr>
              </a:pPr>
              <a:r>
                <a:t>Tiefe Flughöhe</a:t>
              </a:r>
            </a:p>
          </p:txBody>
        </p:sp>
      </p:grpSp>
      <p:sp>
        <p:nvSpPr>
          <p:cNvPr id="1364" name="Tactical Design"/>
          <p:cNvSpPr txBox="1"/>
          <p:nvPr/>
        </p:nvSpPr>
        <p:spPr>
          <a:xfrm>
            <a:off x="-382299" y="3683949"/>
            <a:ext cx="10004869" cy="110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Tactical Design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377" name="Tactical Design"/>
          <p:cNvSpPr txBox="1">
            <a:spLocks noGrp="1"/>
          </p:cNvSpPr>
          <p:nvPr>
            <p:ph type="ctrTitle"/>
          </p:nvPr>
        </p:nvSpPr>
        <p:spPr>
          <a:xfrm>
            <a:off x="-1917334" y="11022283"/>
            <a:ext cx="10004868" cy="1107679"/>
          </a:xfrm>
          <a:prstGeom prst="rect">
            <a:avLst/>
          </a:prstGeom>
        </p:spPr>
        <p:txBody>
          <a:bodyPr/>
          <a:lstStyle>
            <a:lvl1pPr defTabSz="805100">
              <a:defRPr sz="588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Tactical Design</a:t>
            </a:r>
          </a:p>
        </p:txBody>
      </p:sp>
      <p:grpSp>
        <p:nvGrpSpPr>
          <p:cNvPr id="1380" name="Gruppieren"/>
          <p:cNvGrpSpPr/>
          <p:nvPr/>
        </p:nvGrpSpPr>
        <p:grpSpPr>
          <a:xfrm>
            <a:off x="-1917334" y="11930793"/>
            <a:ext cx="10004868" cy="1333260"/>
            <a:chOff x="0" y="0"/>
            <a:chExt cx="10004867" cy="1333258"/>
          </a:xfrm>
        </p:grpSpPr>
        <p:sp>
          <p:nvSpPr>
            <p:cNvPr id="1378" name="Feiner Pinselstrich…"/>
            <p:cNvSpPr txBox="1"/>
            <p:nvPr/>
          </p:nvSpPr>
          <p:spPr>
            <a:xfrm>
              <a:off x="3468185" y="163590"/>
              <a:ext cx="3068497" cy="1107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 fontScale="85000" lnSpcReduction="10000"/>
            </a:bodyPr>
            <a:lstStyle/>
            <a:p>
              <a:pPr defTabSz="418980">
                <a:defRPr sz="3059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pPr>
              <a:r>
                <a:t>Feiner Pinselstrich</a:t>
              </a:r>
            </a:p>
            <a:p>
              <a:pPr defTabSz="418980">
                <a:defRPr sz="3059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pPr>
              <a:r>
                <a:t>Tiefe Flughöhe</a:t>
              </a:r>
            </a:p>
          </p:txBody>
        </p:sp>
        <p:sp>
          <p:nvSpPr>
            <p:cNvPr id="1379" name="[             ]"/>
            <p:cNvSpPr txBox="1"/>
            <p:nvPr/>
          </p:nvSpPr>
          <p:spPr>
            <a:xfrm>
              <a:off x="0" y="0"/>
              <a:ext cx="10004868" cy="1333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normAutofit/>
            </a:bodyPr>
            <a:lstStyle>
              <a:lvl1pPr>
                <a:defRPr sz="7600" b="0">
                  <a:solidFill>
                    <a:schemeClr val="accent2">
                      <a:hueOff val="258623"/>
                      <a:satOff val="16006"/>
                      <a:lumOff val="-25223"/>
                    </a:schemeClr>
                  </a:solidFill>
                  <a:latin typeface="Futura Condensed"/>
                  <a:ea typeface="Futura Condensed"/>
                  <a:cs typeface="Futura Condensed"/>
                  <a:sym typeface="Futura Condensed"/>
                </a:defRPr>
              </a:lvl1pPr>
            </a:lstStyle>
            <a:p>
              <a:r>
                <a:t>[             ]</a:t>
              </a:r>
            </a:p>
          </p:txBody>
        </p:sp>
      </p:grpSp>
      <p:sp>
        <p:nvSpPr>
          <p:cNvPr id="1381" name="Fazit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Fazit</a:t>
            </a:r>
          </a:p>
        </p:txBody>
      </p:sp>
      <p:sp>
        <p:nvSpPr>
          <p:cNvPr id="1382" name="Es gibt viele unterschiedliche DDD Begriffe (Building Blocks)…"/>
          <p:cNvSpPr txBox="1"/>
          <p:nvPr/>
        </p:nvSpPr>
        <p:spPr>
          <a:xfrm>
            <a:off x="2874290" y="4008183"/>
            <a:ext cx="18635420" cy="5699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Building Blocks </a:t>
            </a:r>
            <a:r>
              <a:rPr lang="de-DE" dirty="0"/>
              <a:t>bilden die Fachlichkeit im Code ab und schaffen ein gemeinsames Verständnis.</a:t>
            </a:r>
            <a:endParaRPr dirty="0"/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Fachsprache</a:t>
            </a:r>
            <a:r>
              <a:rPr dirty="0"/>
              <a:t> </a:t>
            </a:r>
            <a:r>
              <a:rPr dirty="0" err="1"/>
              <a:t>findet</a:t>
            </a:r>
            <a:r>
              <a:rPr dirty="0"/>
              <a:t> </a:t>
            </a:r>
            <a:r>
              <a:rPr dirty="0" err="1"/>
              <a:t>sich</a:t>
            </a:r>
            <a:r>
              <a:rPr dirty="0"/>
              <a:t> </a:t>
            </a:r>
            <a:r>
              <a:rPr dirty="0" err="1"/>
              <a:t>im</a:t>
            </a:r>
            <a:r>
              <a:rPr lang="de-DE" dirty="0"/>
              <a:t> Code (in den Building Blocks) </a:t>
            </a:r>
            <a:r>
              <a:rPr dirty="0" err="1"/>
              <a:t>wieder</a:t>
            </a:r>
            <a:r>
              <a:rPr lang="de-DE" dirty="0"/>
              <a:t>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Technische Entscheidungen (Protokolle, Datenbanken, etc.) sollten keinen Einfluss auf das fachliche Design der Building Blocks haben.</a:t>
            </a:r>
          </a:p>
          <a:p>
            <a:pPr marL="711200" indent="-711200" algn="l" defTabSz="457200">
              <a:spcBef>
                <a:spcPts val="1000"/>
              </a:spcBef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Beim Design der Building Blocks bitte nicht dogmatisch sein!</a:t>
            </a:r>
          </a:p>
        </p:txBody>
      </p:sp>
      <p:sp>
        <p:nvSpPr>
          <p:cNvPr id="1383" name="Building Blocks wollen wir im Workshop nutzen und…"/>
          <p:cNvSpPr txBox="1"/>
          <p:nvPr/>
        </p:nvSpPr>
        <p:spPr>
          <a:xfrm rot="21600000">
            <a:off x="12301322" y="9584572"/>
            <a:ext cx="9718851" cy="361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/>
          <a:p>
            <a:pPr defTabSz="764024">
              <a:defRPr sz="744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pPr>
            <a:r>
              <a:rPr dirty="0"/>
              <a:t>Building Blocks </a:t>
            </a:r>
            <a:r>
              <a:rPr dirty="0" err="1"/>
              <a:t>wollen</a:t>
            </a:r>
            <a:r>
              <a:rPr dirty="0"/>
              <a:t> </a:t>
            </a:r>
            <a:r>
              <a:rPr dirty="0" err="1"/>
              <a:t>wir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Workshop </a:t>
            </a:r>
            <a:r>
              <a:rPr dirty="0" err="1"/>
              <a:t>nutzen</a:t>
            </a:r>
            <a:r>
              <a:rPr dirty="0"/>
              <a:t> und </a:t>
            </a:r>
          </a:p>
          <a:p>
            <a:pPr defTabSz="764024">
              <a:defRPr sz="7440" b="0">
                <a:solidFill>
                  <a:schemeClr val="accent5">
                    <a:lumOff val="-29866"/>
                  </a:schemeClr>
                </a:solidFill>
                <a:latin typeface="Brush Script MT Italic"/>
                <a:ea typeface="Brush Script MT Italic"/>
                <a:cs typeface="Brush Script MT Italic"/>
                <a:sym typeface="Brush Script MT Italic"/>
              </a:defRPr>
            </a:pPr>
            <a:r>
              <a:rPr dirty="0" err="1"/>
              <a:t>implementieren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3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01" name="Theorie HeX. Architektur"/>
          <p:cNvSpPr txBox="1"/>
          <p:nvPr/>
        </p:nvSpPr>
        <p:spPr>
          <a:xfrm>
            <a:off x="1494530" y="5816369"/>
            <a:ext cx="21394940" cy="2083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rPr dirty="0" err="1"/>
              <a:t>Theorie</a:t>
            </a:r>
            <a:r>
              <a:rPr dirty="0"/>
              <a:t> </a:t>
            </a:r>
            <a:r>
              <a:rPr lang="de-DE" dirty="0"/>
              <a:t>h</a:t>
            </a:r>
            <a:r>
              <a:rPr dirty="0"/>
              <a:t>e</a:t>
            </a:r>
            <a:r>
              <a:rPr lang="de-DE" dirty="0"/>
              <a:t>x</a:t>
            </a:r>
            <a:r>
              <a:rPr dirty="0"/>
              <a:t>. </a:t>
            </a:r>
            <a:r>
              <a:rPr dirty="0" err="1"/>
              <a:t>Architektur</a:t>
            </a:r>
            <a:endParaRPr dirty="0"/>
          </a:p>
        </p:txBody>
      </p:sp>
      <p:pic>
        <p:nvPicPr>
          <p:cNvPr id="1402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03" name="https://www.youtube.com/watch?v=-9S_rgrabTA"/>
          <p:cNvSpPr txBox="1"/>
          <p:nvPr/>
        </p:nvSpPr>
        <p:spPr>
          <a:xfrm>
            <a:off x="1031065" y="12904389"/>
            <a:ext cx="5584064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https://www.youtube.com/watch?v=-9S_rgrabTA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upside-down-house-4016494_1920.jpg" descr="upside-down-house-4016494_1920.jpg"/>
          <p:cNvPicPr>
            <a:picLocks noChangeAspect="1"/>
          </p:cNvPicPr>
          <p:nvPr/>
        </p:nvPicPr>
        <p:blipFill>
          <a:blip r:embed="rId2"/>
          <a:srcRect r="51595"/>
          <a:stretch>
            <a:fillRect/>
          </a:stretch>
        </p:blipFill>
        <p:spPr>
          <a:xfrm>
            <a:off x="-61919" y="-1740405"/>
            <a:ext cx="11885910" cy="1637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07" name="Was…"/>
          <p:cNvSpPr txBox="1">
            <a:spLocks noGrp="1"/>
          </p:cNvSpPr>
          <p:nvPr>
            <p:ph type="ctrTitle"/>
          </p:nvPr>
        </p:nvSpPr>
        <p:spPr>
          <a:xfrm>
            <a:off x="10591302" y="-3909070"/>
            <a:ext cx="15545537" cy="14396740"/>
          </a:xfrm>
          <a:prstGeom prst="rect">
            <a:avLst/>
          </a:prstGeom>
        </p:spPr>
        <p:txBody>
          <a:bodyPr/>
          <a:lstStyle/>
          <a:p>
            <a:pPr>
              <a:defRPr sz="14000">
                <a:blipFill rotWithShape="1">
                  <a:blip r:embed="rId4"/>
                  <a:srcRect/>
                  <a:stretch>
                    <a:fillRect/>
                  </a:stretch>
                </a:blipFill>
                <a:latin typeface="Lato Black"/>
                <a:ea typeface="Lato Black"/>
                <a:cs typeface="Lato Black"/>
                <a:sym typeface="Lato Black"/>
              </a:defRPr>
            </a:pPr>
            <a:r>
              <a:t>Was </a:t>
            </a:r>
          </a:p>
          <a:p>
            <a:pPr>
              <a:defRPr sz="14000">
                <a:blipFill rotWithShape="1">
                  <a:blip r:embed="rId4"/>
                  <a:srcRect/>
                  <a:stretch>
                    <a:fillRect/>
                  </a:stretch>
                </a:blipFill>
                <a:latin typeface="Lato Black"/>
                <a:ea typeface="Lato Black"/>
                <a:cs typeface="Lato Black"/>
                <a:sym typeface="Lato Black"/>
              </a:defRPr>
            </a:pPr>
            <a:r>
              <a:t>habt ihr für Architekturen?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Motivation"/>
          <p:cNvSpPr txBox="1"/>
          <p:nvPr/>
        </p:nvSpPr>
        <p:spPr>
          <a:xfrm>
            <a:off x="4633824" y="5829619"/>
            <a:ext cx="15116352" cy="205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410" name="Wir haben Schichten"/>
          <p:cNvSpPr txBox="1"/>
          <p:nvPr/>
        </p:nvSpPr>
        <p:spPr>
          <a:xfrm>
            <a:off x="11822005" y="5453062"/>
            <a:ext cx="11323321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Wir haben Schichten</a:t>
            </a:r>
          </a:p>
        </p:txBody>
      </p:sp>
      <p:sp>
        <p:nvSpPr>
          <p:cNvPr id="1411" name="Form"/>
          <p:cNvSpPr/>
          <p:nvPr/>
        </p:nvSpPr>
        <p:spPr>
          <a:xfrm>
            <a:off x="-2862012" y="-850769"/>
            <a:ext cx="17337882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36" y="0"/>
                </a:moveTo>
                <a:lnTo>
                  <a:pt x="1823" y="1094"/>
                </a:lnTo>
                <a:lnTo>
                  <a:pt x="1823" y="3283"/>
                </a:lnTo>
                <a:lnTo>
                  <a:pt x="3536" y="4378"/>
                </a:lnTo>
                <a:lnTo>
                  <a:pt x="5249" y="3283"/>
                </a:lnTo>
                <a:lnTo>
                  <a:pt x="5249" y="1094"/>
                </a:lnTo>
                <a:lnTo>
                  <a:pt x="3536" y="0"/>
                </a:lnTo>
                <a:close/>
                <a:moveTo>
                  <a:pt x="7167" y="0"/>
                </a:moveTo>
                <a:lnTo>
                  <a:pt x="5454" y="1094"/>
                </a:lnTo>
                <a:lnTo>
                  <a:pt x="5454" y="3283"/>
                </a:lnTo>
                <a:lnTo>
                  <a:pt x="7167" y="4378"/>
                </a:lnTo>
                <a:lnTo>
                  <a:pt x="8880" y="3283"/>
                </a:lnTo>
                <a:lnTo>
                  <a:pt x="8880" y="1094"/>
                </a:lnTo>
                <a:lnTo>
                  <a:pt x="7167" y="0"/>
                </a:lnTo>
                <a:close/>
                <a:moveTo>
                  <a:pt x="10803" y="0"/>
                </a:moveTo>
                <a:lnTo>
                  <a:pt x="9091" y="1094"/>
                </a:lnTo>
                <a:lnTo>
                  <a:pt x="9091" y="3283"/>
                </a:lnTo>
                <a:lnTo>
                  <a:pt x="10803" y="4378"/>
                </a:lnTo>
                <a:lnTo>
                  <a:pt x="12516" y="3283"/>
                </a:lnTo>
                <a:lnTo>
                  <a:pt x="12516" y="1094"/>
                </a:lnTo>
                <a:lnTo>
                  <a:pt x="10803" y="0"/>
                </a:lnTo>
                <a:close/>
                <a:moveTo>
                  <a:pt x="1713" y="3485"/>
                </a:moveTo>
                <a:lnTo>
                  <a:pt x="0" y="4580"/>
                </a:lnTo>
                <a:lnTo>
                  <a:pt x="0" y="6769"/>
                </a:lnTo>
                <a:lnTo>
                  <a:pt x="1713" y="7863"/>
                </a:lnTo>
                <a:lnTo>
                  <a:pt x="3425" y="6769"/>
                </a:lnTo>
                <a:lnTo>
                  <a:pt x="3425" y="4580"/>
                </a:lnTo>
                <a:lnTo>
                  <a:pt x="1713" y="3485"/>
                </a:lnTo>
                <a:close/>
                <a:moveTo>
                  <a:pt x="5349" y="3485"/>
                </a:moveTo>
                <a:lnTo>
                  <a:pt x="3636" y="4580"/>
                </a:lnTo>
                <a:lnTo>
                  <a:pt x="3636" y="6769"/>
                </a:lnTo>
                <a:lnTo>
                  <a:pt x="5349" y="7863"/>
                </a:lnTo>
                <a:lnTo>
                  <a:pt x="7062" y="6769"/>
                </a:lnTo>
                <a:lnTo>
                  <a:pt x="7062" y="4580"/>
                </a:lnTo>
                <a:lnTo>
                  <a:pt x="5349" y="3485"/>
                </a:lnTo>
                <a:close/>
                <a:moveTo>
                  <a:pt x="8985" y="3485"/>
                </a:moveTo>
                <a:lnTo>
                  <a:pt x="7273" y="4580"/>
                </a:lnTo>
                <a:lnTo>
                  <a:pt x="7273" y="6769"/>
                </a:lnTo>
                <a:lnTo>
                  <a:pt x="8985" y="7863"/>
                </a:lnTo>
                <a:lnTo>
                  <a:pt x="10698" y="6769"/>
                </a:lnTo>
                <a:lnTo>
                  <a:pt x="10698" y="4580"/>
                </a:lnTo>
                <a:lnTo>
                  <a:pt x="8985" y="3485"/>
                </a:lnTo>
                <a:close/>
                <a:moveTo>
                  <a:pt x="12616" y="3485"/>
                </a:moveTo>
                <a:lnTo>
                  <a:pt x="10903" y="4580"/>
                </a:lnTo>
                <a:lnTo>
                  <a:pt x="10903" y="6769"/>
                </a:lnTo>
                <a:lnTo>
                  <a:pt x="12616" y="7863"/>
                </a:lnTo>
                <a:lnTo>
                  <a:pt x="14329" y="6769"/>
                </a:lnTo>
                <a:lnTo>
                  <a:pt x="14329" y="4580"/>
                </a:lnTo>
                <a:lnTo>
                  <a:pt x="12616" y="3485"/>
                </a:lnTo>
                <a:close/>
                <a:moveTo>
                  <a:pt x="3531" y="6932"/>
                </a:moveTo>
                <a:lnTo>
                  <a:pt x="1819" y="8027"/>
                </a:lnTo>
                <a:lnTo>
                  <a:pt x="1819" y="10216"/>
                </a:lnTo>
                <a:lnTo>
                  <a:pt x="3531" y="11310"/>
                </a:lnTo>
                <a:lnTo>
                  <a:pt x="5244" y="10216"/>
                </a:lnTo>
                <a:lnTo>
                  <a:pt x="5244" y="8027"/>
                </a:lnTo>
                <a:lnTo>
                  <a:pt x="3531" y="6932"/>
                </a:lnTo>
                <a:close/>
                <a:moveTo>
                  <a:pt x="7162" y="6932"/>
                </a:moveTo>
                <a:lnTo>
                  <a:pt x="5449" y="8027"/>
                </a:lnTo>
                <a:lnTo>
                  <a:pt x="5449" y="10216"/>
                </a:lnTo>
                <a:lnTo>
                  <a:pt x="7162" y="11310"/>
                </a:lnTo>
                <a:lnTo>
                  <a:pt x="8875" y="10216"/>
                </a:lnTo>
                <a:lnTo>
                  <a:pt x="8875" y="8027"/>
                </a:lnTo>
                <a:lnTo>
                  <a:pt x="7162" y="6932"/>
                </a:lnTo>
                <a:close/>
                <a:moveTo>
                  <a:pt x="10798" y="6932"/>
                </a:moveTo>
                <a:lnTo>
                  <a:pt x="9085" y="8027"/>
                </a:lnTo>
                <a:lnTo>
                  <a:pt x="9085" y="10216"/>
                </a:lnTo>
                <a:lnTo>
                  <a:pt x="10798" y="11310"/>
                </a:lnTo>
                <a:lnTo>
                  <a:pt x="12511" y="10216"/>
                </a:lnTo>
                <a:lnTo>
                  <a:pt x="12511" y="8027"/>
                </a:lnTo>
                <a:lnTo>
                  <a:pt x="10798" y="6932"/>
                </a:lnTo>
                <a:close/>
                <a:moveTo>
                  <a:pt x="14434" y="6932"/>
                </a:moveTo>
                <a:lnTo>
                  <a:pt x="12721" y="8027"/>
                </a:lnTo>
                <a:lnTo>
                  <a:pt x="12721" y="10216"/>
                </a:lnTo>
                <a:lnTo>
                  <a:pt x="14434" y="11310"/>
                </a:lnTo>
                <a:lnTo>
                  <a:pt x="16147" y="10216"/>
                </a:lnTo>
                <a:lnTo>
                  <a:pt x="16147" y="8027"/>
                </a:lnTo>
                <a:lnTo>
                  <a:pt x="14434" y="6932"/>
                </a:lnTo>
                <a:close/>
                <a:moveTo>
                  <a:pt x="1715" y="10344"/>
                </a:moveTo>
                <a:lnTo>
                  <a:pt x="2" y="11438"/>
                </a:lnTo>
                <a:lnTo>
                  <a:pt x="2" y="13627"/>
                </a:lnTo>
                <a:lnTo>
                  <a:pt x="1715" y="14721"/>
                </a:lnTo>
                <a:lnTo>
                  <a:pt x="3428" y="13627"/>
                </a:lnTo>
                <a:lnTo>
                  <a:pt x="3428" y="11438"/>
                </a:lnTo>
                <a:lnTo>
                  <a:pt x="1715" y="10344"/>
                </a:lnTo>
                <a:close/>
                <a:moveTo>
                  <a:pt x="5352" y="10344"/>
                </a:moveTo>
                <a:lnTo>
                  <a:pt x="3639" y="11438"/>
                </a:lnTo>
                <a:lnTo>
                  <a:pt x="3639" y="13627"/>
                </a:lnTo>
                <a:lnTo>
                  <a:pt x="5352" y="14721"/>
                </a:lnTo>
                <a:lnTo>
                  <a:pt x="7065" y="13627"/>
                </a:lnTo>
                <a:lnTo>
                  <a:pt x="7065" y="11438"/>
                </a:lnTo>
                <a:lnTo>
                  <a:pt x="5352" y="10344"/>
                </a:lnTo>
                <a:close/>
                <a:moveTo>
                  <a:pt x="8988" y="10344"/>
                </a:moveTo>
                <a:lnTo>
                  <a:pt x="7275" y="11438"/>
                </a:lnTo>
                <a:lnTo>
                  <a:pt x="7275" y="13627"/>
                </a:lnTo>
                <a:lnTo>
                  <a:pt x="8988" y="14721"/>
                </a:lnTo>
                <a:lnTo>
                  <a:pt x="10701" y="13627"/>
                </a:lnTo>
                <a:lnTo>
                  <a:pt x="10701" y="11438"/>
                </a:lnTo>
                <a:lnTo>
                  <a:pt x="8988" y="10344"/>
                </a:lnTo>
                <a:close/>
                <a:moveTo>
                  <a:pt x="12619" y="10344"/>
                </a:moveTo>
                <a:lnTo>
                  <a:pt x="10906" y="11438"/>
                </a:lnTo>
                <a:lnTo>
                  <a:pt x="10906" y="13627"/>
                </a:lnTo>
                <a:lnTo>
                  <a:pt x="12619" y="14721"/>
                </a:lnTo>
                <a:lnTo>
                  <a:pt x="14331" y="13627"/>
                </a:lnTo>
                <a:lnTo>
                  <a:pt x="14331" y="11438"/>
                </a:lnTo>
                <a:lnTo>
                  <a:pt x="12619" y="10344"/>
                </a:lnTo>
                <a:close/>
                <a:moveTo>
                  <a:pt x="7164" y="13776"/>
                </a:moveTo>
                <a:lnTo>
                  <a:pt x="5452" y="14871"/>
                </a:lnTo>
                <a:lnTo>
                  <a:pt x="5452" y="17060"/>
                </a:lnTo>
                <a:lnTo>
                  <a:pt x="7164" y="18154"/>
                </a:lnTo>
                <a:lnTo>
                  <a:pt x="8877" y="17060"/>
                </a:lnTo>
                <a:lnTo>
                  <a:pt x="8877" y="14871"/>
                </a:lnTo>
                <a:lnTo>
                  <a:pt x="7164" y="13776"/>
                </a:lnTo>
                <a:close/>
                <a:moveTo>
                  <a:pt x="10801" y="13776"/>
                </a:moveTo>
                <a:lnTo>
                  <a:pt x="9088" y="14871"/>
                </a:lnTo>
                <a:lnTo>
                  <a:pt x="9088" y="17060"/>
                </a:lnTo>
                <a:lnTo>
                  <a:pt x="10801" y="18154"/>
                </a:lnTo>
                <a:lnTo>
                  <a:pt x="12514" y="17060"/>
                </a:lnTo>
                <a:lnTo>
                  <a:pt x="12514" y="14871"/>
                </a:lnTo>
                <a:lnTo>
                  <a:pt x="10801" y="13776"/>
                </a:lnTo>
                <a:close/>
                <a:moveTo>
                  <a:pt x="14437" y="13776"/>
                </a:moveTo>
                <a:lnTo>
                  <a:pt x="12724" y="14871"/>
                </a:lnTo>
                <a:lnTo>
                  <a:pt x="12724" y="17060"/>
                </a:lnTo>
                <a:lnTo>
                  <a:pt x="14437" y="18154"/>
                </a:lnTo>
                <a:lnTo>
                  <a:pt x="16150" y="17060"/>
                </a:lnTo>
                <a:lnTo>
                  <a:pt x="16150" y="14871"/>
                </a:lnTo>
                <a:lnTo>
                  <a:pt x="14437" y="13776"/>
                </a:lnTo>
                <a:close/>
                <a:moveTo>
                  <a:pt x="18068" y="13776"/>
                </a:moveTo>
                <a:lnTo>
                  <a:pt x="16355" y="14871"/>
                </a:lnTo>
                <a:lnTo>
                  <a:pt x="16355" y="17060"/>
                </a:lnTo>
                <a:lnTo>
                  <a:pt x="18068" y="18154"/>
                </a:lnTo>
                <a:lnTo>
                  <a:pt x="19780" y="17060"/>
                </a:lnTo>
                <a:lnTo>
                  <a:pt x="19780" y="14871"/>
                </a:lnTo>
                <a:lnTo>
                  <a:pt x="18068" y="13776"/>
                </a:lnTo>
                <a:close/>
                <a:moveTo>
                  <a:pt x="3525" y="13794"/>
                </a:moveTo>
                <a:lnTo>
                  <a:pt x="1813" y="14888"/>
                </a:lnTo>
                <a:lnTo>
                  <a:pt x="1813" y="17077"/>
                </a:lnTo>
                <a:lnTo>
                  <a:pt x="3525" y="18172"/>
                </a:lnTo>
                <a:lnTo>
                  <a:pt x="5239" y="17077"/>
                </a:lnTo>
                <a:lnTo>
                  <a:pt x="5239" y="14888"/>
                </a:lnTo>
                <a:lnTo>
                  <a:pt x="3525" y="13794"/>
                </a:lnTo>
                <a:close/>
                <a:moveTo>
                  <a:pt x="8984" y="17205"/>
                </a:moveTo>
                <a:lnTo>
                  <a:pt x="7271" y="18299"/>
                </a:lnTo>
                <a:lnTo>
                  <a:pt x="7271" y="20488"/>
                </a:lnTo>
                <a:lnTo>
                  <a:pt x="8984" y="21582"/>
                </a:lnTo>
                <a:lnTo>
                  <a:pt x="10697" y="20488"/>
                </a:lnTo>
                <a:lnTo>
                  <a:pt x="10697" y="18299"/>
                </a:lnTo>
                <a:lnTo>
                  <a:pt x="8984" y="17205"/>
                </a:lnTo>
                <a:close/>
                <a:moveTo>
                  <a:pt x="12620" y="17205"/>
                </a:moveTo>
                <a:lnTo>
                  <a:pt x="10907" y="18299"/>
                </a:lnTo>
                <a:lnTo>
                  <a:pt x="10907" y="20488"/>
                </a:lnTo>
                <a:lnTo>
                  <a:pt x="12620" y="21582"/>
                </a:lnTo>
                <a:lnTo>
                  <a:pt x="14333" y="20488"/>
                </a:lnTo>
                <a:lnTo>
                  <a:pt x="14333" y="18299"/>
                </a:lnTo>
                <a:lnTo>
                  <a:pt x="12620" y="17205"/>
                </a:lnTo>
                <a:close/>
                <a:moveTo>
                  <a:pt x="16257" y="17205"/>
                </a:moveTo>
                <a:lnTo>
                  <a:pt x="14544" y="18299"/>
                </a:lnTo>
                <a:lnTo>
                  <a:pt x="14544" y="20488"/>
                </a:lnTo>
                <a:lnTo>
                  <a:pt x="16257" y="21582"/>
                </a:lnTo>
                <a:lnTo>
                  <a:pt x="17969" y="20488"/>
                </a:lnTo>
                <a:lnTo>
                  <a:pt x="17969" y="18299"/>
                </a:lnTo>
                <a:lnTo>
                  <a:pt x="16257" y="17205"/>
                </a:lnTo>
                <a:close/>
                <a:moveTo>
                  <a:pt x="19887" y="17205"/>
                </a:moveTo>
                <a:lnTo>
                  <a:pt x="18175" y="18299"/>
                </a:lnTo>
                <a:lnTo>
                  <a:pt x="18175" y="20488"/>
                </a:lnTo>
                <a:lnTo>
                  <a:pt x="19887" y="21582"/>
                </a:lnTo>
                <a:lnTo>
                  <a:pt x="21600" y="20488"/>
                </a:lnTo>
                <a:lnTo>
                  <a:pt x="21600" y="18299"/>
                </a:lnTo>
                <a:lnTo>
                  <a:pt x="19887" y="17205"/>
                </a:lnTo>
                <a:close/>
                <a:moveTo>
                  <a:pt x="5345" y="17222"/>
                </a:moveTo>
                <a:lnTo>
                  <a:pt x="3632" y="18317"/>
                </a:lnTo>
                <a:lnTo>
                  <a:pt x="3632" y="20506"/>
                </a:lnTo>
                <a:lnTo>
                  <a:pt x="5345" y="21600"/>
                </a:lnTo>
                <a:lnTo>
                  <a:pt x="7058" y="20506"/>
                </a:lnTo>
                <a:lnTo>
                  <a:pt x="7058" y="18317"/>
                </a:lnTo>
                <a:lnTo>
                  <a:pt x="5345" y="1722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2" name="Polygon"/>
          <p:cNvSpPr/>
          <p:nvPr/>
        </p:nvSpPr>
        <p:spPr>
          <a:xfrm>
            <a:off x="8806915" y="7133443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3" name="Polygon"/>
          <p:cNvSpPr/>
          <p:nvPr/>
        </p:nvSpPr>
        <p:spPr>
          <a:xfrm>
            <a:off x="13191733" y="10217551"/>
            <a:ext cx="1540692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4" name="Polygon"/>
          <p:cNvSpPr/>
          <p:nvPr/>
        </p:nvSpPr>
        <p:spPr>
          <a:xfrm>
            <a:off x="8807030" y="361434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5" name="„"/>
          <p:cNvSpPr txBox="1"/>
          <p:nvPr/>
        </p:nvSpPr>
        <p:spPr>
          <a:xfrm>
            <a:off x="10851963" y="387676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dirty="0"/>
              <a:t>„</a:t>
            </a:r>
          </a:p>
        </p:txBody>
      </p:sp>
      <p:sp>
        <p:nvSpPr>
          <p:cNvPr id="1416" name="„"/>
          <p:cNvSpPr txBox="1"/>
          <p:nvPr/>
        </p:nvSpPr>
        <p:spPr>
          <a:xfrm>
            <a:off x="23056178" y="3876762"/>
            <a:ext cx="870637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400" b="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„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3" name="Rechteck"/>
          <p:cNvGrpSpPr/>
          <p:nvPr/>
        </p:nvGrpSpPr>
        <p:grpSpPr>
          <a:xfrm>
            <a:off x="11325162" y="1935394"/>
            <a:ext cx="7968038" cy="2971947"/>
            <a:chOff x="0" y="0"/>
            <a:chExt cx="7968036" cy="2971945"/>
          </a:xfrm>
        </p:grpSpPr>
        <p:sp>
          <p:nvSpPr>
            <p:cNvPr id="1432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36" name="Rechteck"/>
          <p:cNvGrpSpPr/>
          <p:nvPr/>
        </p:nvGrpSpPr>
        <p:grpSpPr>
          <a:xfrm>
            <a:off x="10991415" y="2691034"/>
            <a:ext cx="755292" cy="656995"/>
            <a:chOff x="0" y="0"/>
            <a:chExt cx="755290" cy="656994"/>
          </a:xfrm>
        </p:grpSpPr>
        <p:sp>
          <p:nvSpPr>
            <p:cNvPr id="143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39" name="Rechteck"/>
          <p:cNvGrpSpPr/>
          <p:nvPr/>
        </p:nvGrpSpPr>
        <p:grpSpPr>
          <a:xfrm>
            <a:off x="10991415" y="3494706"/>
            <a:ext cx="755292" cy="656995"/>
            <a:chOff x="0" y="0"/>
            <a:chExt cx="755290" cy="656994"/>
          </a:xfrm>
        </p:grpSpPr>
        <p:sp>
          <p:nvSpPr>
            <p:cNvPr id="143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3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40" name="Presentation"/>
          <p:cNvSpPr txBox="1"/>
          <p:nvPr/>
        </p:nvSpPr>
        <p:spPr>
          <a:xfrm>
            <a:off x="16653681" y="2039116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44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15832" y="5281346"/>
            <a:ext cx="1324770" cy="540315"/>
          </a:xfrm>
          <a:prstGeom prst="rect">
            <a:avLst/>
          </a:prstGeom>
        </p:spPr>
      </p:pic>
      <p:grpSp>
        <p:nvGrpSpPr>
          <p:cNvPr id="1445" name="Rechteck"/>
          <p:cNvGrpSpPr/>
          <p:nvPr/>
        </p:nvGrpSpPr>
        <p:grpSpPr>
          <a:xfrm>
            <a:off x="11325162" y="6114488"/>
            <a:ext cx="7968038" cy="2971947"/>
            <a:chOff x="0" y="0"/>
            <a:chExt cx="7968036" cy="2971945"/>
          </a:xfrm>
        </p:grpSpPr>
        <p:sp>
          <p:nvSpPr>
            <p:cNvPr id="144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48" name="Rechteck"/>
          <p:cNvGrpSpPr/>
          <p:nvPr/>
        </p:nvGrpSpPr>
        <p:grpSpPr>
          <a:xfrm>
            <a:off x="10991415" y="6870128"/>
            <a:ext cx="755292" cy="656995"/>
            <a:chOff x="0" y="0"/>
            <a:chExt cx="755290" cy="656994"/>
          </a:xfrm>
        </p:grpSpPr>
        <p:sp>
          <p:nvSpPr>
            <p:cNvPr id="144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51" name="Rechteck"/>
          <p:cNvGrpSpPr/>
          <p:nvPr/>
        </p:nvGrpSpPr>
        <p:grpSpPr>
          <a:xfrm>
            <a:off x="10991415" y="7673800"/>
            <a:ext cx="755292" cy="656995"/>
            <a:chOff x="0" y="0"/>
            <a:chExt cx="755290" cy="656994"/>
          </a:xfrm>
        </p:grpSpPr>
        <p:sp>
          <p:nvSpPr>
            <p:cNvPr id="145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4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52" name="Business Logic"/>
          <p:cNvSpPr txBox="1"/>
          <p:nvPr/>
        </p:nvSpPr>
        <p:spPr>
          <a:xfrm>
            <a:off x="16389474" y="6227078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45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715832" y="9460439"/>
            <a:ext cx="1324770" cy="540315"/>
          </a:xfrm>
          <a:prstGeom prst="rect">
            <a:avLst/>
          </a:prstGeom>
        </p:spPr>
      </p:pic>
      <p:grpSp>
        <p:nvGrpSpPr>
          <p:cNvPr id="1457" name="Rechteck"/>
          <p:cNvGrpSpPr/>
          <p:nvPr/>
        </p:nvGrpSpPr>
        <p:grpSpPr>
          <a:xfrm>
            <a:off x="11325162" y="10293582"/>
            <a:ext cx="7968038" cy="2971947"/>
            <a:chOff x="0" y="0"/>
            <a:chExt cx="7968036" cy="2971945"/>
          </a:xfrm>
        </p:grpSpPr>
        <p:sp>
          <p:nvSpPr>
            <p:cNvPr id="145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5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460" name="Rechteck"/>
          <p:cNvGrpSpPr/>
          <p:nvPr/>
        </p:nvGrpSpPr>
        <p:grpSpPr>
          <a:xfrm>
            <a:off x="10991415" y="11049222"/>
            <a:ext cx="755292" cy="656995"/>
            <a:chOff x="0" y="0"/>
            <a:chExt cx="755290" cy="656994"/>
          </a:xfrm>
        </p:grpSpPr>
        <p:sp>
          <p:nvSpPr>
            <p:cNvPr id="145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5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463" name="Rechteck"/>
          <p:cNvGrpSpPr/>
          <p:nvPr/>
        </p:nvGrpSpPr>
        <p:grpSpPr>
          <a:xfrm>
            <a:off x="10991415" y="11852894"/>
            <a:ext cx="755292" cy="656995"/>
            <a:chOff x="0" y="0"/>
            <a:chExt cx="755290" cy="656994"/>
          </a:xfrm>
        </p:grpSpPr>
        <p:sp>
          <p:nvSpPr>
            <p:cNvPr id="146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46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464" name="Data Access"/>
          <p:cNvSpPr txBox="1"/>
          <p:nvPr/>
        </p:nvSpPr>
        <p:spPr>
          <a:xfrm>
            <a:off x="16588508" y="10408591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sp>
        <p:nvSpPr>
          <p:cNvPr id="1465" name="Controller"/>
          <p:cNvSpPr txBox="1"/>
          <p:nvPr/>
        </p:nvSpPr>
        <p:spPr>
          <a:xfrm rot="21026999">
            <a:off x="12623428" y="3404681"/>
            <a:ext cx="2427107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466" name="Model"/>
          <p:cNvSpPr txBox="1"/>
          <p:nvPr/>
        </p:nvSpPr>
        <p:spPr>
          <a:xfrm rot="976772">
            <a:off x="15415787" y="2801985"/>
            <a:ext cx="187545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467" name="Service"/>
          <p:cNvSpPr txBox="1"/>
          <p:nvPr/>
        </p:nvSpPr>
        <p:spPr>
          <a:xfrm rot="21026999">
            <a:off x="15848140" y="6784742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468" name="Manager"/>
          <p:cNvSpPr txBox="1"/>
          <p:nvPr/>
        </p:nvSpPr>
        <p:spPr>
          <a:xfrm rot="539588">
            <a:off x="14411352" y="7478803"/>
            <a:ext cx="259029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469" name="DB-Entitiy"/>
          <p:cNvSpPr txBox="1"/>
          <p:nvPr/>
        </p:nvSpPr>
        <p:spPr>
          <a:xfrm rot="539588">
            <a:off x="16203996" y="11053606"/>
            <a:ext cx="228555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DB-Entitiy</a:t>
            </a:r>
          </a:p>
        </p:txBody>
      </p:sp>
      <p:sp>
        <p:nvSpPr>
          <p:cNvPr id="1470" name="SQL"/>
          <p:cNvSpPr txBox="1"/>
          <p:nvPr/>
        </p:nvSpPr>
        <p:spPr>
          <a:xfrm rot="21216075">
            <a:off x="13159769" y="11025411"/>
            <a:ext cx="127564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471" name="Mapper"/>
          <p:cNvSpPr txBox="1"/>
          <p:nvPr/>
        </p:nvSpPr>
        <p:spPr>
          <a:xfrm rot="21593119">
            <a:off x="12635582" y="6510411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Mapper</a:t>
            </a:r>
          </a:p>
        </p:txBody>
      </p:sp>
      <p:sp>
        <p:nvSpPr>
          <p:cNvPr id="1472" name="Helper"/>
          <p:cNvSpPr txBox="1"/>
          <p:nvPr/>
        </p:nvSpPr>
        <p:spPr>
          <a:xfrm rot="21026999">
            <a:off x="13124973" y="7943373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Helper</a:t>
            </a:r>
          </a:p>
        </p:txBody>
      </p:sp>
      <p:sp>
        <p:nvSpPr>
          <p:cNvPr id="1473" name="DAO"/>
          <p:cNvSpPr txBox="1"/>
          <p:nvPr/>
        </p:nvSpPr>
        <p:spPr>
          <a:xfrm rot="21216075">
            <a:off x="14713570" y="11974442"/>
            <a:ext cx="1275644" cy="6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DAO</a:t>
            </a:r>
          </a:p>
        </p:txBody>
      </p:sp>
      <p:sp>
        <p:nvSpPr>
          <p:cNvPr id="1474" name="DB-Entity"/>
          <p:cNvSpPr txBox="1"/>
          <p:nvPr/>
        </p:nvSpPr>
        <p:spPr>
          <a:xfrm rot="2831986">
            <a:off x="20092308" y="3721963"/>
            <a:ext cx="202299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DB-Entity</a:t>
            </a:r>
          </a:p>
        </p:txBody>
      </p:sp>
      <p:sp>
        <p:nvSpPr>
          <p:cNvPr id="1475" name="DB-Entity"/>
          <p:cNvSpPr txBox="1"/>
          <p:nvPr/>
        </p:nvSpPr>
        <p:spPr>
          <a:xfrm rot="2831986">
            <a:off x="20083654" y="8651785"/>
            <a:ext cx="2076986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DB-Entity</a:t>
            </a:r>
          </a:p>
        </p:txBody>
      </p:sp>
      <p:pic>
        <p:nvPicPr>
          <p:cNvPr id="1485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315052" y="8206492"/>
            <a:ext cx="1978329" cy="4019928"/>
          </a:xfrm>
          <a:prstGeom prst="rect">
            <a:avLst/>
          </a:prstGeom>
        </p:spPr>
      </p:pic>
      <p:pic>
        <p:nvPicPr>
          <p:cNvPr id="1487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315052" y="3198785"/>
            <a:ext cx="1978329" cy="4019928"/>
          </a:xfrm>
          <a:prstGeom prst="rect">
            <a:avLst/>
          </a:prstGeom>
        </p:spPr>
      </p:pic>
      <p:pic>
        <p:nvPicPr>
          <p:cNvPr id="1478" name="database-2025620_1280.png" descr="database-2025620_128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748" y="10575644"/>
            <a:ext cx="1753197" cy="2407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9" name="Verbindungslinie" descr="Verbindungslini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89068" y="11223530"/>
            <a:ext cx="8033108" cy="778198"/>
          </a:xfrm>
          <a:prstGeom prst="rect">
            <a:avLst/>
          </a:prstGeom>
        </p:spPr>
      </p:pic>
      <p:sp>
        <p:nvSpPr>
          <p:cNvPr id="1480" name="Erzeuge DB-Entities und DAOs"/>
          <p:cNvSpPr txBox="1"/>
          <p:nvPr/>
        </p:nvSpPr>
        <p:spPr>
          <a:xfrm>
            <a:off x="5365201" y="11372636"/>
            <a:ext cx="2897957" cy="1254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Erzeuge DB-Entities und DAOs</a:t>
            </a:r>
          </a:p>
        </p:txBody>
      </p:sp>
      <p:sp>
        <p:nvSpPr>
          <p:cNvPr id="1481" name="Schichtmodell 1"/>
          <p:cNvSpPr txBox="1"/>
          <p:nvPr/>
        </p:nvSpPr>
        <p:spPr>
          <a:xfrm>
            <a:off x="5548585" y="-96156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Schichtmodell 1</a:t>
            </a:r>
          </a:p>
        </p:txBody>
      </p:sp>
      <p:sp>
        <p:nvSpPr>
          <p:cNvPr id="1482" name="Form"/>
          <p:cNvSpPr/>
          <p:nvPr/>
        </p:nvSpPr>
        <p:spPr>
          <a:xfrm>
            <a:off x="-1402160" y="-850900"/>
            <a:ext cx="11501042" cy="10694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89" y="0"/>
                </a:moveTo>
                <a:lnTo>
                  <a:pt x="7" y="1603"/>
                </a:lnTo>
                <a:lnTo>
                  <a:pt x="7" y="4809"/>
                </a:lnTo>
                <a:lnTo>
                  <a:pt x="2589" y="6412"/>
                </a:lnTo>
                <a:lnTo>
                  <a:pt x="5171" y="4809"/>
                </a:lnTo>
                <a:lnTo>
                  <a:pt x="5171" y="1603"/>
                </a:lnTo>
                <a:lnTo>
                  <a:pt x="2589" y="0"/>
                </a:lnTo>
                <a:close/>
                <a:moveTo>
                  <a:pt x="8063" y="0"/>
                </a:moveTo>
                <a:lnTo>
                  <a:pt x="5481" y="1603"/>
                </a:lnTo>
                <a:lnTo>
                  <a:pt x="5481" y="4809"/>
                </a:lnTo>
                <a:lnTo>
                  <a:pt x="8063" y="6412"/>
                </a:lnTo>
                <a:lnTo>
                  <a:pt x="10645" y="4809"/>
                </a:lnTo>
                <a:lnTo>
                  <a:pt x="10645" y="1603"/>
                </a:lnTo>
                <a:lnTo>
                  <a:pt x="8063" y="0"/>
                </a:lnTo>
                <a:close/>
                <a:moveTo>
                  <a:pt x="13545" y="0"/>
                </a:moveTo>
                <a:lnTo>
                  <a:pt x="10963" y="1603"/>
                </a:lnTo>
                <a:lnTo>
                  <a:pt x="10963" y="4809"/>
                </a:lnTo>
                <a:lnTo>
                  <a:pt x="13545" y="6412"/>
                </a:lnTo>
                <a:lnTo>
                  <a:pt x="16127" y="4809"/>
                </a:lnTo>
                <a:lnTo>
                  <a:pt x="16127" y="1603"/>
                </a:lnTo>
                <a:lnTo>
                  <a:pt x="13545" y="0"/>
                </a:lnTo>
                <a:close/>
                <a:moveTo>
                  <a:pt x="5323" y="5105"/>
                </a:moveTo>
                <a:lnTo>
                  <a:pt x="2740" y="6708"/>
                </a:lnTo>
                <a:lnTo>
                  <a:pt x="2740" y="9914"/>
                </a:lnTo>
                <a:lnTo>
                  <a:pt x="5323" y="11517"/>
                </a:lnTo>
                <a:lnTo>
                  <a:pt x="7905" y="9914"/>
                </a:lnTo>
                <a:lnTo>
                  <a:pt x="7905" y="6708"/>
                </a:lnTo>
                <a:lnTo>
                  <a:pt x="5323" y="5105"/>
                </a:lnTo>
                <a:close/>
                <a:moveTo>
                  <a:pt x="10804" y="5105"/>
                </a:moveTo>
                <a:lnTo>
                  <a:pt x="8222" y="6708"/>
                </a:lnTo>
                <a:lnTo>
                  <a:pt x="8222" y="9914"/>
                </a:lnTo>
                <a:lnTo>
                  <a:pt x="10804" y="11517"/>
                </a:lnTo>
                <a:lnTo>
                  <a:pt x="13386" y="9914"/>
                </a:lnTo>
                <a:lnTo>
                  <a:pt x="13386" y="6708"/>
                </a:lnTo>
                <a:lnTo>
                  <a:pt x="10804" y="5105"/>
                </a:lnTo>
                <a:close/>
                <a:moveTo>
                  <a:pt x="16277" y="5105"/>
                </a:moveTo>
                <a:lnTo>
                  <a:pt x="13695" y="6708"/>
                </a:lnTo>
                <a:lnTo>
                  <a:pt x="13695" y="9914"/>
                </a:lnTo>
                <a:lnTo>
                  <a:pt x="16277" y="11517"/>
                </a:lnTo>
                <a:lnTo>
                  <a:pt x="18859" y="9914"/>
                </a:lnTo>
                <a:lnTo>
                  <a:pt x="18859" y="6708"/>
                </a:lnTo>
                <a:lnTo>
                  <a:pt x="16277" y="5105"/>
                </a:lnTo>
                <a:close/>
                <a:moveTo>
                  <a:pt x="2582" y="10154"/>
                </a:moveTo>
                <a:lnTo>
                  <a:pt x="0" y="11757"/>
                </a:lnTo>
                <a:lnTo>
                  <a:pt x="0" y="14963"/>
                </a:lnTo>
                <a:lnTo>
                  <a:pt x="2582" y="16566"/>
                </a:lnTo>
                <a:lnTo>
                  <a:pt x="5164" y="14963"/>
                </a:lnTo>
                <a:lnTo>
                  <a:pt x="5164" y="11757"/>
                </a:lnTo>
                <a:lnTo>
                  <a:pt x="2582" y="10154"/>
                </a:lnTo>
                <a:close/>
                <a:moveTo>
                  <a:pt x="8055" y="10154"/>
                </a:moveTo>
                <a:lnTo>
                  <a:pt x="5473" y="11757"/>
                </a:lnTo>
                <a:lnTo>
                  <a:pt x="5473" y="14963"/>
                </a:lnTo>
                <a:lnTo>
                  <a:pt x="8055" y="16566"/>
                </a:lnTo>
                <a:lnTo>
                  <a:pt x="10637" y="14963"/>
                </a:lnTo>
                <a:lnTo>
                  <a:pt x="10637" y="11757"/>
                </a:lnTo>
                <a:lnTo>
                  <a:pt x="8055" y="10154"/>
                </a:lnTo>
                <a:close/>
                <a:moveTo>
                  <a:pt x="13536" y="10154"/>
                </a:moveTo>
                <a:lnTo>
                  <a:pt x="10954" y="11757"/>
                </a:lnTo>
                <a:lnTo>
                  <a:pt x="10954" y="14963"/>
                </a:lnTo>
                <a:lnTo>
                  <a:pt x="13536" y="16566"/>
                </a:lnTo>
                <a:lnTo>
                  <a:pt x="16119" y="14963"/>
                </a:lnTo>
                <a:lnTo>
                  <a:pt x="16119" y="11757"/>
                </a:lnTo>
                <a:lnTo>
                  <a:pt x="13536" y="10154"/>
                </a:lnTo>
                <a:close/>
                <a:moveTo>
                  <a:pt x="19018" y="10154"/>
                </a:moveTo>
                <a:lnTo>
                  <a:pt x="16436" y="11757"/>
                </a:lnTo>
                <a:lnTo>
                  <a:pt x="16436" y="14963"/>
                </a:lnTo>
                <a:lnTo>
                  <a:pt x="19018" y="16566"/>
                </a:lnTo>
                <a:lnTo>
                  <a:pt x="21600" y="14963"/>
                </a:lnTo>
                <a:lnTo>
                  <a:pt x="21600" y="11757"/>
                </a:lnTo>
                <a:lnTo>
                  <a:pt x="19018" y="10154"/>
                </a:lnTo>
                <a:close/>
                <a:moveTo>
                  <a:pt x="5314" y="15188"/>
                </a:moveTo>
                <a:lnTo>
                  <a:pt x="2732" y="16791"/>
                </a:lnTo>
                <a:lnTo>
                  <a:pt x="2732" y="19997"/>
                </a:lnTo>
                <a:lnTo>
                  <a:pt x="5314" y="21600"/>
                </a:lnTo>
                <a:lnTo>
                  <a:pt x="7896" y="19997"/>
                </a:lnTo>
                <a:lnTo>
                  <a:pt x="7896" y="16791"/>
                </a:lnTo>
                <a:lnTo>
                  <a:pt x="5314" y="15188"/>
                </a:lnTo>
                <a:close/>
                <a:moveTo>
                  <a:pt x="10796" y="15188"/>
                </a:moveTo>
                <a:lnTo>
                  <a:pt x="8214" y="16791"/>
                </a:lnTo>
                <a:lnTo>
                  <a:pt x="8214" y="19997"/>
                </a:lnTo>
                <a:lnTo>
                  <a:pt x="10796" y="21600"/>
                </a:lnTo>
                <a:lnTo>
                  <a:pt x="13378" y="19997"/>
                </a:lnTo>
                <a:lnTo>
                  <a:pt x="13378" y="16791"/>
                </a:lnTo>
                <a:lnTo>
                  <a:pt x="10796" y="15188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3" name="Polygon"/>
          <p:cNvSpPr/>
          <p:nvPr/>
        </p:nvSpPr>
        <p:spPr>
          <a:xfrm>
            <a:off x="5885915" y="7131538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1A2D4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4" name="Polygon"/>
          <p:cNvSpPr/>
          <p:nvPr/>
        </p:nvSpPr>
        <p:spPr>
          <a:xfrm>
            <a:off x="8781630" y="358945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1A2D4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566" name="Schicht-…"/>
          <p:cNvSpPr txBox="1"/>
          <p:nvPr/>
        </p:nvSpPr>
        <p:spPr>
          <a:xfrm>
            <a:off x="4158580" y="-418948"/>
            <a:ext cx="19989850" cy="5961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Schicht</a:t>
            </a:r>
            <a:r>
              <a:rPr dirty="0"/>
              <a:t>-</a:t>
            </a:r>
          </a:p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modell</a:t>
            </a:r>
            <a:r>
              <a:rPr dirty="0"/>
              <a:t> </a:t>
            </a:r>
          </a:p>
          <a:p>
            <a:pPr algn="r">
              <a:defRPr sz="126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lang="de-DE" dirty="0"/>
              <a:t>2</a:t>
            </a:r>
            <a:endParaRPr dirty="0"/>
          </a:p>
        </p:txBody>
      </p:sp>
      <p:grpSp>
        <p:nvGrpSpPr>
          <p:cNvPr id="1569" name="Rechteck"/>
          <p:cNvGrpSpPr/>
          <p:nvPr/>
        </p:nvGrpSpPr>
        <p:grpSpPr>
          <a:xfrm>
            <a:off x="5748886" y="1263271"/>
            <a:ext cx="7968037" cy="2971947"/>
            <a:chOff x="0" y="0"/>
            <a:chExt cx="7968036" cy="2971945"/>
          </a:xfrm>
        </p:grpSpPr>
        <p:sp>
          <p:nvSpPr>
            <p:cNvPr id="1568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6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72" name="Rechteck"/>
          <p:cNvGrpSpPr/>
          <p:nvPr/>
        </p:nvGrpSpPr>
        <p:grpSpPr>
          <a:xfrm>
            <a:off x="5415139" y="2018911"/>
            <a:ext cx="755291" cy="656995"/>
            <a:chOff x="0" y="0"/>
            <a:chExt cx="755290" cy="656994"/>
          </a:xfrm>
        </p:grpSpPr>
        <p:sp>
          <p:nvSpPr>
            <p:cNvPr id="157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75" name="Rechteck"/>
          <p:cNvGrpSpPr/>
          <p:nvPr/>
        </p:nvGrpSpPr>
        <p:grpSpPr>
          <a:xfrm>
            <a:off x="5415139" y="2822583"/>
            <a:ext cx="755291" cy="656995"/>
            <a:chOff x="0" y="0"/>
            <a:chExt cx="755290" cy="656994"/>
          </a:xfrm>
        </p:grpSpPr>
        <p:sp>
          <p:nvSpPr>
            <p:cNvPr id="157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576" name="Presentation"/>
          <p:cNvSpPr txBox="1"/>
          <p:nvPr/>
        </p:nvSpPr>
        <p:spPr>
          <a:xfrm>
            <a:off x="11115504" y="1366993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577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39555" y="4609222"/>
            <a:ext cx="1324770" cy="540316"/>
          </a:xfrm>
          <a:prstGeom prst="rect">
            <a:avLst/>
          </a:prstGeom>
        </p:spPr>
      </p:pic>
      <p:grpSp>
        <p:nvGrpSpPr>
          <p:cNvPr id="1581" name="Rechteck"/>
          <p:cNvGrpSpPr/>
          <p:nvPr/>
        </p:nvGrpSpPr>
        <p:grpSpPr>
          <a:xfrm>
            <a:off x="5748886" y="5442365"/>
            <a:ext cx="7968037" cy="2971947"/>
            <a:chOff x="0" y="0"/>
            <a:chExt cx="7968036" cy="2971945"/>
          </a:xfrm>
        </p:grpSpPr>
        <p:sp>
          <p:nvSpPr>
            <p:cNvPr id="1580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9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84" name="Rechteck"/>
          <p:cNvGrpSpPr/>
          <p:nvPr/>
        </p:nvGrpSpPr>
        <p:grpSpPr>
          <a:xfrm>
            <a:off x="5415139" y="6198005"/>
            <a:ext cx="755291" cy="656995"/>
            <a:chOff x="0" y="0"/>
            <a:chExt cx="755290" cy="656994"/>
          </a:xfrm>
        </p:grpSpPr>
        <p:sp>
          <p:nvSpPr>
            <p:cNvPr id="1583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8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87" name="Rechteck"/>
          <p:cNvGrpSpPr/>
          <p:nvPr/>
        </p:nvGrpSpPr>
        <p:grpSpPr>
          <a:xfrm>
            <a:off x="5415139" y="7001677"/>
            <a:ext cx="755291" cy="656995"/>
            <a:chOff x="0" y="0"/>
            <a:chExt cx="755290" cy="656994"/>
          </a:xfrm>
        </p:grpSpPr>
        <p:sp>
          <p:nvSpPr>
            <p:cNvPr id="158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8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588" name="Business Logic"/>
          <p:cNvSpPr txBox="1"/>
          <p:nvPr/>
        </p:nvSpPr>
        <p:spPr>
          <a:xfrm>
            <a:off x="10851297" y="5554954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589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39555" y="8788316"/>
            <a:ext cx="1324770" cy="540315"/>
          </a:xfrm>
          <a:prstGeom prst="rect">
            <a:avLst/>
          </a:prstGeom>
        </p:spPr>
      </p:pic>
      <p:grpSp>
        <p:nvGrpSpPr>
          <p:cNvPr id="1593" name="Rechteck"/>
          <p:cNvGrpSpPr/>
          <p:nvPr/>
        </p:nvGrpSpPr>
        <p:grpSpPr>
          <a:xfrm>
            <a:off x="5748886" y="9621459"/>
            <a:ext cx="7968037" cy="2971946"/>
            <a:chOff x="0" y="0"/>
            <a:chExt cx="7968036" cy="2971945"/>
          </a:xfrm>
        </p:grpSpPr>
        <p:sp>
          <p:nvSpPr>
            <p:cNvPr id="1592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596" name="Rechteck"/>
          <p:cNvGrpSpPr/>
          <p:nvPr/>
        </p:nvGrpSpPr>
        <p:grpSpPr>
          <a:xfrm>
            <a:off x="5415139" y="10377099"/>
            <a:ext cx="755291" cy="656995"/>
            <a:chOff x="0" y="0"/>
            <a:chExt cx="755290" cy="656994"/>
          </a:xfrm>
        </p:grpSpPr>
        <p:sp>
          <p:nvSpPr>
            <p:cNvPr id="159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599" name="Rechteck"/>
          <p:cNvGrpSpPr/>
          <p:nvPr/>
        </p:nvGrpSpPr>
        <p:grpSpPr>
          <a:xfrm>
            <a:off x="5415139" y="11180771"/>
            <a:ext cx="755291" cy="656995"/>
            <a:chOff x="0" y="0"/>
            <a:chExt cx="755290" cy="656994"/>
          </a:xfrm>
        </p:grpSpPr>
        <p:sp>
          <p:nvSpPr>
            <p:cNvPr id="159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9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00" name="Data Access"/>
          <p:cNvSpPr txBox="1"/>
          <p:nvPr/>
        </p:nvSpPr>
        <p:spPr>
          <a:xfrm>
            <a:off x="11050331" y="9736468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sp>
        <p:nvSpPr>
          <p:cNvPr id="1601" name="Controller"/>
          <p:cNvSpPr txBox="1"/>
          <p:nvPr/>
        </p:nvSpPr>
        <p:spPr>
          <a:xfrm rot="21026999">
            <a:off x="7047151" y="2732558"/>
            <a:ext cx="2427107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602" name="Model"/>
          <p:cNvSpPr txBox="1"/>
          <p:nvPr/>
        </p:nvSpPr>
        <p:spPr>
          <a:xfrm rot="976772">
            <a:off x="9192495" y="2129862"/>
            <a:ext cx="1875456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603" name="Service"/>
          <p:cNvSpPr txBox="1"/>
          <p:nvPr/>
        </p:nvSpPr>
        <p:spPr>
          <a:xfrm rot="21026999">
            <a:off x="10271863" y="6112619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604" name="Manager"/>
          <p:cNvSpPr txBox="1"/>
          <p:nvPr/>
        </p:nvSpPr>
        <p:spPr>
          <a:xfrm rot="539588">
            <a:off x="8835076" y="6806680"/>
            <a:ext cx="259029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605" name="DB-Entitiy"/>
          <p:cNvSpPr txBox="1"/>
          <p:nvPr/>
        </p:nvSpPr>
        <p:spPr>
          <a:xfrm rot="539588">
            <a:off x="10179543" y="10317869"/>
            <a:ext cx="237798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DB-Entitiy</a:t>
            </a:r>
          </a:p>
        </p:txBody>
      </p:sp>
      <p:sp>
        <p:nvSpPr>
          <p:cNvPr id="1606" name="SQL"/>
          <p:cNvSpPr txBox="1"/>
          <p:nvPr/>
        </p:nvSpPr>
        <p:spPr>
          <a:xfrm rot="21216075">
            <a:off x="7583493" y="10353289"/>
            <a:ext cx="1275644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607" name="Repository"/>
          <p:cNvSpPr txBox="1"/>
          <p:nvPr/>
        </p:nvSpPr>
        <p:spPr>
          <a:xfrm rot="21465229">
            <a:off x="7781785" y="11292157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608" name="Mapper"/>
          <p:cNvSpPr txBox="1"/>
          <p:nvPr/>
        </p:nvSpPr>
        <p:spPr>
          <a:xfrm rot="21593119">
            <a:off x="7059305" y="5838288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Mapper</a:t>
            </a:r>
          </a:p>
        </p:txBody>
      </p:sp>
      <p:sp>
        <p:nvSpPr>
          <p:cNvPr id="1609" name="Helper"/>
          <p:cNvSpPr txBox="1"/>
          <p:nvPr/>
        </p:nvSpPr>
        <p:spPr>
          <a:xfrm rot="21026999">
            <a:off x="7548697" y="7271250"/>
            <a:ext cx="2127400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Helper</a:t>
            </a:r>
          </a:p>
        </p:txBody>
      </p:sp>
      <p:sp>
        <p:nvSpPr>
          <p:cNvPr id="1610" name="DAO"/>
          <p:cNvSpPr txBox="1"/>
          <p:nvPr/>
        </p:nvSpPr>
        <p:spPr>
          <a:xfrm rot="21216075">
            <a:off x="9492400" y="10752937"/>
            <a:ext cx="1275645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DAO</a:t>
            </a:r>
          </a:p>
        </p:txBody>
      </p:sp>
      <p:sp>
        <p:nvSpPr>
          <p:cNvPr id="1611" name="Webservice"/>
          <p:cNvSpPr txBox="1"/>
          <p:nvPr/>
        </p:nvSpPr>
        <p:spPr>
          <a:xfrm rot="16200000">
            <a:off x="11830562" y="10987811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Webservice</a:t>
            </a:r>
          </a:p>
        </p:txBody>
      </p:sp>
      <p:sp>
        <p:nvSpPr>
          <p:cNvPr id="1612" name="API Model"/>
          <p:cNvSpPr txBox="1"/>
          <p:nvPr/>
        </p:nvSpPr>
        <p:spPr>
          <a:xfrm rot="16200000">
            <a:off x="11830562" y="2570643"/>
            <a:ext cx="3007604" cy="632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API Model</a:t>
            </a:r>
          </a:p>
        </p:txBody>
      </p:sp>
      <p:sp>
        <p:nvSpPr>
          <p:cNvPr id="1613" name="Linien"/>
          <p:cNvSpPr/>
          <p:nvPr/>
        </p:nvSpPr>
        <p:spPr>
          <a:xfrm>
            <a:off x="13010306" y="10586226"/>
            <a:ext cx="1" cy="1514725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616" name="Rechteck"/>
          <p:cNvGrpSpPr/>
          <p:nvPr/>
        </p:nvGrpSpPr>
        <p:grpSpPr>
          <a:xfrm>
            <a:off x="15324686" y="5442365"/>
            <a:ext cx="7968037" cy="2971947"/>
            <a:chOff x="0" y="0"/>
            <a:chExt cx="7968036" cy="2971945"/>
          </a:xfrm>
        </p:grpSpPr>
        <p:sp>
          <p:nvSpPr>
            <p:cNvPr id="1615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14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19" name="Rechteck"/>
          <p:cNvGrpSpPr/>
          <p:nvPr/>
        </p:nvGrpSpPr>
        <p:grpSpPr>
          <a:xfrm>
            <a:off x="14990939" y="6198005"/>
            <a:ext cx="755291" cy="656995"/>
            <a:chOff x="0" y="0"/>
            <a:chExt cx="755290" cy="656994"/>
          </a:xfrm>
        </p:grpSpPr>
        <p:sp>
          <p:nvSpPr>
            <p:cNvPr id="161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22" name="Rechteck"/>
          <p:cNvGrpSpPr/>
          <p:nvPr/>
        </p:nvGrpSpPr>
        <p:grpSpPr>
          <a:xfrm>
            <a:off x="14990939" y="7001677"/>
            <a:ext cx="755291" cy="656995"/>
            <a:chOff x="0" y="0"/>
            <a:chExt cx="755290" cy="656994"/>
          </a:xfrm>
        </p:grpSpPr>
        <p:sp>
          <p:nvSpPr>
            <p:cNvPr id="162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2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23" name="ESB"/>
          <p:cNvSpPr txBox="1"/>
          <p:nvPr/>
        </p:nvSpPr>
        <p:spPr>
          <a:xfrm>
            <a:off x="22103426" y="5554954"/>
            <a:ext cx="86860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ESB</a:t>
            </a:r>
          </a:p>
        </p:txBody>
      </p:sp>
      <p:sp>
        <p:nvSpPr>
          <p:cNvPr id="1624" name="XML Mapper"/>
          <p:cNvSpPr txBox="1"/>
          <p:nvPr/>
        </p:nvSpPr>
        <p:spPr>
          <a:xfrm rot="493495">
            <a:off x="17019226" y="6236239"/>
            <a:ext cx="2643765" cy="6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XML Mapper</a:t>
            </a:r>
          </a:p>
        </p:txBody>
      </p:sp>
      <p:pic>
        <p:nvPicPr>
          <p:cNvPr id="1637" name="Verbindungslinie" descr="Verbindungslini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49519" y="2303576"/>
            <a:ext cx="5565466" cy="3068828"/>
          </a:xfrm>
          <a:prstGeom prst="rect">
            <a:avLst/>
          </a:prstGeom>
        </p:spPr>
      </p:pic>
      <p:pic>
        <p:nvPicPr>
          <p:cNvPr id="1639" name="Verbindungslinie" descr="Verbindungslini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3925790" y="8609356"/>
            <a:ext cx="5508573" cy="2865512"/>
          </a:xfrm>
          <a:prstGeom prst="rect">
            <a:avLst/>
          </a:prstGeom>
        </p:spPr>
      </p:pic>
      <p:pic>
        <p:nvPicPr>
          <p:cNvPr id="1641" name="Verbindungslinie" descr="Verbindungslini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806820" y="2776460"/>
            <a:ext cx="2275313" cy="8487558"/>
          </a:xfrm>
          <a:prstGeom prst="rect">
            <a:avLst/>
          </a:prstGeom>
        </p:spPr>
      </p:pic>
      <p:pic>
        <p:nvPicPr>
          <p:cNvPr id="1643" name="Verbindungslinie" descr="Verbindungslini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50653" y="2903460"/>
            <a:ext cx="1425888" cy="4302648"/>
          </a:xfrm>
          <a:prstGeom prst="rect">
            <a:avLst/>
          </a:prstGeom>
        </p:spPr>
      </p:pic>
      <p:sp>
        <p:nvSpPr>
          <p:cNvPr id="1629" name="Nur lesender Zugriff"/>
          <p:cNvSpPr txBox="1"/>
          <p:nvPr/>
        </p:nvSpPr>
        <p:spPr>
          <a:xfrm rot="16200000">
            <a:off x="2775197" y="6517701"/>
            <a:ext cx="1944913" cy="165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Nur lesender Zugriff</a:t>
            </a:r>
          </a:p>
        </p:txBody>
      </p:sp>
      <p:sp>
        <p:nvSpPr>
          <p:cNvPr id="1630" name="Linien"/>
          <p:cNvSpPr/>
          <p:nvPr/>
        </p:nvSpPr>
        <p:spPr>
          <a:xfrm>
            <a:off x="13010306" y="2202897"/>
            <a:ext cx="1" cy="1514726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1" name="Schreibender Zugriff"/>
          <p:cNvSpPr txBox="1"/>
          <p:nvPr/>
        </p:nvSpPr>
        <p:spPr>
          <a:xfrm rot="1781569">
            <a:off x="16160756" y="2754461"/>
            <a:ext cx="1944913" cy="1651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Schreibender Zugriff</a:t>
            </a:r>
          </a:p>
        </p:txBody>
      </p:sp>
      <p:sp>
        <p:nvSpPr>
          <p:cNvPr id="1632" name="Schreibender Zugriff"/>
          <p:cNvSpPr txBox="1"/>
          <p:nvPr/>
        </p:nvSpPr>
        <p:spPr>
          <a:xfrm rot="19909092">
            <a:off x="16154103" y="9438516"/>
            <a:ext cx="1944914" cy="165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Schreibender Zugriff</a:t>
            </a:r>
          </a:p>
        </p:txBody>
      </p:sp>
      <p:sp>
        <p:nvSpPr>
          <p:cNvPr id="1633" name="Scheduler"/>
          <p:cNvSpPr txBox="1"/>
          <p:nvPr/>
        </p:nvSpPr>
        <p:spPr>
          <a:xfrm rot="20581428">
            <a:off x="19726949" y="6544867"/>
            <a:ext cx="2324006" cy="62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Scheduler</a:t>
            </a:r>
          </a:p>
        </p:txBody>
      </p:sp>
      <p:sp>
        <p:nvSpPr>
          <p:cNvPr id="1634" name="Prozess / Pageflow"/>
          <p:cNvSpPr txBox="1"/>
          <p:nvPr/>
        </p:nvSpPr>
        <p:spPr>
          <a:xfrm rot="139768">
            <a:off x="16809121" y="7304682"/>
            <a:ext cx="4104188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Prozess / Pageflow</a:t>
            </a:r>
          </a:p>
        </p:txBody>
      </p:sp>
      <p:sp>
        <p:nvSpPr>
          <p:cNvPr id="1635" name="Form"/>
          <p:cNvSpPr/>
          <p:nvPr/>
        </p:nvSpPr>
        <p:spPr>
          <a:xfrm>
            <a:off x="-1406922" y="4176712"/>
            <a:ext cx="5670551" cy="10637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55" y="0"/>
                </a:moveTo>
                <a:lnTo>
                  <a:pt x="18" y="1612"/>
                </a:lnTo>
                <a:lnTo>
                  <a:pt x="18" y="4835"/>
                </a:lnTo>
                <a:lnTo>
                  <a:pt x="5255" y="6447"/>
                </a:lnTo>
                <a:lnTo>
                  <a:pt x="10492" y="4835"/>
                </a:lnTo>
                <a:lnTo>
                  <a:pt x="10492" y="1612"/>
                </a:lnTo>
                <a:lnTo>
                  <a:pt x="5255" y="0"/>
                </a:lnTo>
                <a:close/>
                <a:moveTo>
                  <a:pt x="10821" y="5024"/>
                </a:moveTo>
                <a:lnTo>
                  <a:pt x="5584" y="6635"/>
                </a:lnTo>
                <a:lnTo>
                  <a:pt x="5584" y="9859"/>
                </a:lnTo>
                <a:lnTo>
                  <a:pt x="10821" y="11470"/>
                </a:lnTo>
                <a:lnTo>
                  <a:pt x="16058" y="9859"/>
                </a:lnTo>
                <a:lnTo>
                  <a:pt x="16058" y="6635"/>
                </a:lnTo>
                <a:lnTo>
                  <a:pt x="10821" y="5024"/>
                </a:lnTo>
                <a:close/>
                <a:moveTo>
                  <a:pt x="16363" y="10079"/>
                </a:moveTo>
                <a:lnTo>
                  <a:pt x="11127" y="11690"/>
                </a:lnTo>
                <a:lnTo>
                  <a:pt x="11127" y="14914"/>
                </a:lnTo>
                <a:lnTo>
                  <a:pt x="16363" y="16526"/>
                </a:lnTo>
                <a:lnTo>
                  <a:pt x="21600" y="14914"/>
                </a:lnTo>
                <a:lnTo>
                  <a:pt x="21600" y="11690"/>
                </a:lnTo>
                <a:lnTo>
                  <a:pt x="16363" y="10079"/>
                </a:lnTo>
                <a:close/>
                <a:moveTo>
                  <a:pt x="5237" y="10105"/>
                </a:moveTo>
                <a:lnTo>
                  <a:pt x="0" y="11716"/>
                </a:lnTo>
                <a:lnTo>
                  <a:pt x="0" y="14940"/>
                </a:lnTo>
                <a:lnTo>
                  <a:pt x="5237" y="16551"/>
                </a:lnTo>
                <a:lnTo>
                  <a:pt x="10475" y="14940"/>
                </a:lnTo>
                <a:lnTo>
                  <a:pt x="10475" y="11716"/>
                </a:lnTo>
                <a:lnTo>
                  <a:pt x="5237" y="10105"/>
                </a:lnTo>
                <a:close/>
                <a:moveTo>
                  <a:pt x="10800" y="15153"/>
                </a:moveTo>
                <a:lnTo>
                  <a:pt x="5563" y="16765"/>
                </a:lnTo>
                <a:lnTo>
                  <a:pt x="5563" y="19988"/>
                </a:lnTo>
                <a:lnTo>
                  <a:pt x="10800" y="21600"/>
                </a:lnTo>
                <a:lnTo>
                  <a:pt x="16037" y="19988"/>
                </a:lnTo>
                <a:lnTo>
                  <a:pt x="16037" y="16765"/>
                </a:lnTo>
                <a:lnTo>
                  <a:pt x="10800" y="15153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6" name="Polygon"/>
          <p:cNvSpPr/>
          <p:nvPr/>
        </p:nvSpPr>
        <p:spPr>
          <a:xfrm>
            <a:off x="2962489" y="12277104"/>
            <a:ext cx="549927" cy="632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A8342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1653" name="Form"/>
          <p:cNvSpPr/>
          <p:nvPr/>
        </p:nvSpPr>
        <p:spPr>
          <a:xfrm>
            <a:off x="6270228" y="-1112441"/>
            <a:ext cx="20264041" cy="1566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5" y="0"/>
                </a:moveTo>
                <a:lnTo>
                  <a:pt x="0" y="1094"/>
                </a:lnTo>
                <a:lnTo>
                  <a:pt x="0" y="3283"/>
                </a:lnTo>
                <a:lnTo>
                  <a:pt x="1465" y="4378"/>
                </a:lnTo>
                <a:lnTo>
                  <a:pt x="2931" y="3283"/>
                </a:lnTo>
                <a:lnTo>
                  <a:pt x="2931" y="1094"/>
                </a:lnTo>
                <a:lnTo>
                  <a:pt x="1465" y="0"/>
                </a:lnTo>
                <a:close/>
                <a:moveTo>
                  <a:pt x="4577" y="0"/>
                </a:moveTo>
                <a:lnTo>
                  <a:pt x="3111" y="1094"/>
                </a:lnTo>
                <a:lnTo>
                  <a:pt x="3111" y="3283"/>
                </a:lnTo>
                <a:lnTo>
                  <a:pt x="4577" y="4378"/>
                </a:lnTo>
                <a:lnTo>
                  <a:pt x="6042" y="3283"/>
                </a:lnTo>
                <a:lnTo>
                  <a:pt x="6042" y="1094"/>
                </a:lnTo>
                <a:lnTo>
                  <a:pt x="4577" y="0"/>
                </a:lnTo>
                <a:close/>
                <a:moveTo>
                  <a:pt x="7697" y="0"/>
                </a:moveTo>
                <a:lnTo>
                  <a:pt x="6232" y="1094"/>
                </a:lnTo>
                <a:lnTo>
                  <a:pt x="6232" y="3283"/>
                </a:lnTo>
                <a:lnTo>
                  <a:pt x="7697" y="4378"/>
                </a:lnTo>
                <a:lnTo>
                  <a:pt x="9163" y="3283"/>
                </a:lnTo>
                <a:lnTo>
                  <a:pt x="9163" y="1094"/>
                </a:lnTo>
                <a:lnTo>
                  <a:pt x="7697" y="0"/>
                </a:lnTo>
                <a:close/>
                <a:moveTo>
                  <a:pt x="10804" y="0"/>
                </a:moveTo>
                <a:lnTo>
                  <a:pt x="9338" y="1094"/>
                </a:lnTo>
                <a:lnTo>
                  <a:pt x="9338" y="3283"/>
                </a:lnTo>
                <a:lnTo>
                  <a:pt x="10804" y="4378"/>
                </a:lnTo>
                <a:lnTo>
                  <a:pt x="12269" y="3283"/>
                </a:lnTo>
                <a:lnTo>
                  <a:pt x="12269" y="1094"/>
                </a:lnTo>
                <a:lnTo>
                  <a:pt x="10804" y="0"/>
                </a:lnTo>
                <a:close/>
                <a:moveTo>
                  <a:pt x="13915" y="0"/>
                </a:moveTo>
                <a:lnTo>
                  <a:pt x="12450" y="1094"/>
                </a:lnTo>
                <a:lnTo>
                  <a:pt x="12450" y="3283"/>
                </a:lnTo>
                <a:lnTo>
                  <a:pt x="13915" y="4378"/>
                </a:lnTo>
                <a:lnTo>
                  <a:pt x="15380" y="3283"/>
                </a:lnTo>
                <a:lnTo>
                  <a:pt x="15380" y="1094"/>
                </a:lnTo>
                <a:lnTo>
                  <a:pt x="13915" y="0"/>
                </a:lnTo>
                <a:close/>
                <a:moveTo>
                  <a:pt x="3016" y="3450"/>
                </a:moveTo>
                <a:lnTo>
                  <a:pt x="1551" y="4545"/>
                </a:lnTo>
                <a:lnTo>
                  <a:pt x="1551" y="6734"/>
                </a:lnTo>
                <a:lnTo>
                  <a:pt x="3016" y="7828"/>
                </a:lnTo>
                <a:lnTo>
                  <a:pt x="4482" y="6734"/>
                </a:lnTo>
                <a:lnTo>
                  <a:pt x="4482" y="4545"/>
                </a:lnTo>
                <a:lnTo>
                  <a:pt x="3016" y="3450"/>
                </a:lnTo>
                <a:close/>
                <a:moveTo>
                  <a:pt x="6137" y="3485"/>
                </a:moveTo>
                <a:lnTo>
                  <a:pt x="4672" y="4580"/>
                </a:lnTo>
                <a:lnTo>
                  <a:pt x="4672" y="6769"/>
                </a:lnTo>
                <a:lnTo>
                  <a:pt x="6137" y="7863"/>
                </a:lnTo>
                <a:lnTo>
                  <a:pt x="7602" y="6769"/>
                </a:lnTo>
                <a:lnTo>
                  <a:pt x="7602" y="4580"/>
                </a:lnTo>
                <a:lnTo>
                  <a:pt x="6137" y="3485"/>
                </a:lnTo>
                <a:close/>
                <a:moveTo>
                  <a:pt x="9249" y="3485"/>
                </a:moveTo>
                <a:lnTo>
                  <a:pt x="7783" y="4580"/>
                </a:lnTo>
                <a:lnTo>
                  <a:pt x="7783" y="6769"/>
                </a:lnTo>
                <a:lnTo>
                  <a:pt x="9249" y="7863"/>
                </a:lnTo>
                <a:lnTo>
                  <a:pt x="10714" y="6769"/>
                </a:lnTo>
                <a:lnTo>
                  <a:pt x="10714" y="4580"/>
                </a:lnTo>
                <a:lnTo>
                  <a:pt x="9249" y="3485"/>
                </a:lnTo>
                <a:close/>
                <a:moveTo>
                  <a:pt x="12360" y="3485"/>
                </a:moveTo>
                <a:lnTo>
                  <a:pt x="10894" y="4580"/>
                </a:lnTo>
                <a:lnTo>
                  <a:pt x="10894" y="6769"/>
                </a:lnTo>
                <a:lnTo>
                  <a:pt x="12360" y="7863"/>
                </a:lnTo>
                <a:lnTo>
                  <a:pt x="13825" y="6769"/>
                </a:lnTo>
                <a:lnTo>
                  <a:pt x="13825" y="4580"/>
                </a:lnTo>
                <a:lnTo>
                  <a:pt x="12360" y="3485"/>
                </a:lnTo>
                <a:close/>
                <a:moveTo>
                  <a:pt x="18577" y="3529"/>
                </a:moveTo>
                <a:lnTo>
                  <a:pt x="17111" y="4623"/>
                </a:lnTo>
                <a:lnTo>
                  <a:pt x="17111" y="6812"/>
                </a:lnTo>
                <a:lnTo>
                  <a:pt x="18577" y="7907"/>
                </a:lnTo>
                <a:lnTo>
                  <a:pt x="20042" y="6812"/>
                </a:lnTo>
                <a:lnTo>
                  <a:pt x="20042" y="4623"/>
                </a:lnTo>
                <a:lnTo>
                  <a:pt x="18577" y="3529"/>
                </a:lnTo>
                <a:close/>
                <a:moveTo>
                  <a:pt x="7693" y="6932"/>
                </a:moveTo>
                <a:lnTo>
                  <a:pt x="6228" y="8027"/>
                </a:lnTo>
                <a:lnTo>
                  <a:pt x="6228" y="10216"/>
                </a:lnTo>
                <a:lnTo>
                  <a:pt x="7693" y="11310"/>
                </a:lnTo>
                <a:lnTo>
                  <a:pt x="9158" y="10216"/>
                </a:lnTo>
                <a:lnTo>
                  <a:pt x="9158" y="8027"/>
                </a:lnTo>
                <a:lnTo>
                  <a:pt x="7693" y="6932"/>
                </a:lnTo>
                <a:close/>
                <a:moveTo>
                  <a:pt x="10799" y="6932"/>
                </a:moveTo>
                <a:lnTo>
                  <a:pt x="9334" y="8027"/>
                </a:lnTo>
                <a:lnTo>
                  <a:pt x="9334" y="10216"/>
                </a:lnTo>
                <a:lnTo>
                  <a:pt x="10799" y="11310"/>
                </a:lnTo>
                <a:lnTo>
                  <a:pt x="12265" y="10216"/>
                </a:lnTo>
                <a:lnTo>
                  <a:pt x="12265" y="8027"/>
                </a:lnTo>
                <a:lnTo>
                  <a:pt x="10799" y="6932"/>
                </a:lnTo>
                <a:close/>
                <a:moveTo>
                  <a:pt x="13910" y="6932"/>
                </a:moveTo>
                <a:lnTo>
                  <a:pt x="12445" y="8027"/>
                </a:lnTo>
                <a:lnTo>
                  <a:pt x="12445" y="10216"/>
                </a:lnTo>
                <a:lnTo>
                  <a:pt x="13910" y="11310"/>
                </a:lnTo>
                <a:lnTo>
                  <a:pt x="15376" y="10216"/>
                </a:lnTo>
                <a:lnTo>
                  <a:pt x="15376" y="8027"/>
                </a:lnTo>
                <a:lnTo>
                  <a:pt x="13910" y="6932"/>
                </a:lnTo>
                <a:close/>
                <a:moveTo>
                  <a:pt x="17021" y="6932"/>
                </a:moveTo>
                <a:lnTo>
                  <a:pt x="15556" y="8027"/>
                </a:lnTo>
                <a:lnTo>
                  <a:pt x="15556" y="10216"/>
                </a:lnTo>
                <a:lnTo>
                  <a:pt x="17021" y="11310"/>
                </a:lnTo>
                <a:lnTo>
                  <a:pt x="18487" y="10216"/>
                </a:lnTo>
                <a:lnTo>
                  <a:pt x="18487" y="8027"/>
                </a:lnTo>
                <a:lnTo>
                  <a:pt x="17021" y="6932"/>
                </a:lnTo>
                <a:close/>
                <a:moveTo>
                  <a:pt x="20132" y="6976"/>
                </a:moveTo>
                <a:lnTo>
                  <a:pt x="18667" y="8070"/>
                </a:lnTo>
                <a:lnTo>
                  <a:pt x="18667" y="10259"/>
                </a:lnTo>
                <a:lnTo>
                  <a:pt x="20132" y="11354"/>
                </a:lnTo>
                <a:lnTo>
                  <a:pt x="21597" y="10259"/>
                </a:lnTo>
                <a:lnTo>
                  <a:pt x="21597" y="8070"/>
                </a:lnTo>
                <a:lnTo>
                  <a:pt x="20132" y="6976"/>
                </a:lnTo>
                <a:close/>
                <a:moveTo>
                  <a:pt x="6139" y="10344"/>
                </a:moveTo>
                <a:lnTo>
                  <a:pt x="4674" y="11438"/>
                </a:lnTo>
                <a:lnTo>
                  <a:pt x="4674" y="13627"/>
                </a:lnTo>
                <a:lnTo>
                  <a:pt x="6139" y="14721"/>
                </a:lnTo>
                <a:lnTo>
                  <a:pt x="7605" y="13627"/>
                </a:lnTo>
                <a:lnTo>
                  <a:pt x="7605" y="11438"/>
                </a:lnTo>
                <a:lnTo>
                  <a:pt x="6139" y="10344"/>
                </a:lnTo>
                <a:close/>
                <a:moveTo>
                  <a:pt x="9251" y="10344"/>
                </a:moveTo>
                <a:lnTo>
                  <a:pt x="7785" y="11438"/>
                </a:lnTo>
                <a:lnTo>
                  <a:pt x="7785" y="13627"/>
                </a:lnTo>
                <a:lnTo>
                  <a:pt x="9251" y="14721"/>
                </a:lnTo>
                <a:lnTo>
                  <a:pt x="10716" y="13627"/>
                </a:lnTo>
                <a:lnTo>
                  <a:pt x="10716" y="11438"/>
                </a:lnTo>
                <a:lnTo>
                  <a:pt x="9251" y="10344"/>
                </a:lnTo>
                <a:close/>
                <a:moveTo>
                  <a:pt x="12362" y="10344"/>
                </a:moveTo>
                <a:lnTo>
                  <a:pt x="10896" y="11438"/>
                </a:lnTo>
                <a:lnTo>
                  <a:pt x="10896" y="13627"/>
                </a:lnTo>
                <a:lnTo>
                  <a:pt x="12362" y="14721"/>
                </a:lnTo>
                <a:lnTo>
                  <a:pt x="13827" y="13627"/>
                </a:lnTo>
                <a:lnTo>
                  <a:pt x="13827" y="11438"/>
                </a:lnTo>
                <a:lnTo>
                  <a:pt x="12362" y="10344"/>
                </a:lnTo>
                <a:close/>
                <a:moveTo>
                  <a:pt x="15468" y="10344"/>
                </a:moveTo>
                <a:lnTo>
                  <a:pt x="14003" y="11438"/>
                </a:lnTo>
                <a:lnTo>
                  <a:pt x="14003" y="13627"/>
                </a:lnTo>
                <a:lnTo>
                  <a:pt x="15468" y="14721"/>
                </a:lnTo>
                <a:lnTo>
                  <a:pt x="16933" y="13627"/>
                </a:lnTo>
                <a:lnTo>
                  <a:pt x="16933" y="11438"/>
                </a:lnTo>
                <a:lnTo>
                  <a:pt x="15468" y="10344"/>
                </a:lnTo>
                <a:close/>
                <a:moveTo>
                  <a:pt x="18579" y="10387"/>
                </a:moveTo>
                <a:lnTo>
                  <a:pt x="17113" y="11482"/>
                </a:lnTo>
                <a:lnTo>
                  <a:pt x="17113" y="13671"/>
                </a:lnTo>
                <a:lnTo>
                  <a:pt x="18579" y="14765"/>
                </a:lnTo>
                <a:lnTo>
                  <a:pt x="20044" y="13671"/>
                </a:lnTo>
                <a:lnTo>
                  <a:pt x="20044" y="11482"/>
                </a:lnTo>
                <a:lnTo>
                  <a:pt x="18579" y="10387"/>
                </a:lnTo>
                <a:close/>
                <a:moveTo>
                  <a:pt x="10801" y="13776"/>
                </a:moveTo>
                <a:lnTo>
                  <a:pt x="9336" y="14871"/>
                </a:lnTo>
                <a:lnTo>
                  <a:pt x="9336" y="17060"/>
                </a:lnTo>
                <a:lnTo>
                  <a:pt x="10801" y="18154"/>
                </a:lnTo>
                <a:lnTo>
                  <a:pt x="12267" y="17060"/>
                </a:lnTo>
                <a:lnTo>
                  <a:pt x="12267" y="14871"/>
                </a:lnTo>
                <a:lnTo>
                  <a:pt x="10801" y="13776"/>
                </a:lnTo>
                <a:close/>
                <a:moveTo>
                  <a:pt x="13913" y="13776"/>
                </a:moveTo>
                <a:lnTo>
                  <a:pt x="12447" y="14871"/>
                </a:lnTo>
                <a:lnTo>
                  <a:pt x="12447" y="17060"/>
                </a:lnTo>
                <a:lnTo>
                  <a:pt x="13913" y="18154"/>
                </a:lnTo>
                <a:lnTo>
                  <a:pt x="15378" y="17060"/>
                </a:lnTo>
                <a:lnTo>
                  <a:pt x="15378" y="14871"/>
                </a:lnTo>
                <a:lnTo>
                  <a:pt x="13913" y="13776"/>
                </a:lnTo>
                <a:close/>
                <a:moveTo>
                  <a:pt x="17024" y="13776"/>
                </a:moveTo>
                <a:lnTo>
                  <a:pt x="15559" y="14871"/>
                </a:lnTo>
                <a:lnTo>
                  <a:pt x="15559" y="17060"/>
                </a:lnTo>
                <a:lnTo>
                  <a:pt x="17024" y="18154"/>
                </a:lnTo>
                <a:lnTo>
                  <a:pt x="18489" y="17060"/>
                </a:lnTo>
                <a:lnTo>
                  <a:pt x="18489" y="14871"/>
                </a:lnTo>
                <a:lnTo>
                  <a:pt x="17024" y="13776"/>
                </a:lnTo>
                <a:close/>
                <a:moveTo>
                  <a:pt x="7688" y="13794"/>
                </a:moveTo>
                <a:lnTo>
                  <a:pt x="6222" y="14888"/>
                </a:lnTo>
                <a:lnTo>
                  <a:pt x="6222" y="17077"/>
                </a:lnTo>
                <a:lnTo>
                  <a:pt x="7688" y="18172"/>
                </a:lnTo>
                <a:lnTo>
                  <a:pt x="9154" y="17077"/>
                </a:lnTo>
                <a:lnTo>
                  <a:pt x="9154" y="14888"/>
                </a:lnTo>
                <a:lnTo>
                  <a:pt x="7688" y="13794"/>
                </a:lnTo>
                <a:close/>
                <a:moveTo>
                  <a:pt x="20135" y="13820"/>
                </a:moveTo>
                <a:lnTo>
                  <a:pt x="18669" y="14915"/>
                </a:lnTo>
                <a:lnTo>
                  <a:pt x="18669" y="17103"/>
                </a:lnTo>
                <a:lnTo>
                  <a:pt x="20135" y="18198"/>
                </a:lnTo>
                <a:lnTo>
                  <a:pt x="21600" y="17103"/>
                </a:lnTo>
                <a:lnTo>
                  <a:pt x="21600" y="14915"/>
                </a:lnTo>
                <a:lnTo>
                  <a:pt x="20135" y="13820"/>
                </a:lnTo>
                <a:close/>
                <a:moveTo>
                  <a:pt x="12358" y="17205"/>
                </a:moveTo>
                <a:lnTo>
                  <a:pt x="10893" y="18299"/>
                </a:lnTo>
                <a:lnTo>
                  <a:pt x="10893" y="20488"/>
                </a:lnTo>
                <a:lnTo>
                  <a:pt x="12358" y="21582"/>
                </a:lnTo>
                <a:lnTo>
                  <a:pt x="13824" y="20488"/>
                </a:lnTo>
                <a:lnTo>
                  <a:pt x="13824" y="18299"/>
                </a:lnTo>
                <a:lnTo>
                  <a:pt x="12358" y="17205"/>
                </a:lnTo>
                <a:close/>
                <a:moveTo>
                  <a:pt x="15469" y="17205"/>
                </a:moveTo>
                <a:lnTo>
                  <a:pt x="14004" y="18299"/>
                </a:lnTo>
                <a:lnTo>
                  <a:pt x="14004" y="20488"/>
                </a:lnTo>
                <a:lnTo>
                  <a:pt x="15469" y="21582"/>
                </a:lnTo>
                <a:lnTo>
                  <a:pt x="16935" y="20488"/>
                </a:lnTo>
                <a:lnTo>
                  <a:pt x="16935" y="18299"/>
                </a:lnTo>
                <a:lnTo>
                  <a:pt x="15469" y="17205"/>
                </a:lnTo>
                <a:close/>
                <a:moveTo>
                  <a:pt x="9245" y="17222"/>
                </a:moveTo>
                <a:lnTo>
                  <a:pt x="7779" y="18317"/>
                </a:lnTo>
                <a:lnTo>
                  <a:pt x="7779" y="20506"/>
                </a:lnTo>
                <a:lnTo>
                  <a:pt x="9245" y="21600"/>
                </a:lnTo>
                <a:lnTo>
                  <a:pt x="10710" y="20506"/>
                </a:lnTo>
                <a:lnTo>
                  <a:pt x="10710" y="18317"/>
                </a:lnTo>
                <a:lnTo>
                  <a:pt x="9245" y="1722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4" name="Wir…"/>
          <p:cNvSpPr txBox="1"/>
          <p:nvPr/>
        </p:nvSpPr>
        <p:spPr>
          <a:xfrm>
            <a:off x="603567" y="3823096"/>
            <a:ext cx="11302366" cy="9286876"/>
          </a:xfrm>
          <a:prstGeom prst="rect">
            <a:avLst/>
          </a:prstGeom>
          <a:ln w="12700">
            <a:miter lim="400000"/>
          </a:ln>
          <a:effectLst>
            <a:outerShdw blurRad="6350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Wir </a:t>
            </a:r>
          </a:p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haben</a:t>
            </a:r>
          </a:p>
          <a:p>
            <a:pPr>
              <a:defRPr sz="20000" b="0">
                <a:gradFill flip="none" rotWithShape="1">
                  <a:gsLst>
                    <a:gs pos="0">
                      <a:schemeClr val="accent1">
                        <a:hueOff val="114395"/>
                        <a:lumOff val="-24975"/>
                      </a:schemeClr>
                    </a:gs>
                    <a:gs pos="100000">
                      <a:schemeClr val="accent2">
                        <a:hueOff val="258623"/>
                        <a:satOff val="16006"/>
                        <a:lumOff val="-25223"/>
                      </a:schemeClr>
                    </a:gs>
                  </a:gsLst>
                  <a:lin ang="5400000" scaled="0"/>
                </a:gra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</a:t>
            </a:r>
          </a:p>
        </p:txBody>
      </p:sp>
      <p:sp>
        <p:nvSpPr>
          <p:cNvPr id="1655" name="Polygon"/>
          <p:cNvSpPr/>
          <p:nvPr/>
        </p:nvSpPr>
        <p:spPr>
          <a:xfrm>
            <a:off x="10764832" y="4392360"/>
            <a:ext cx="1209838" cy="139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6" name="Polygon"/>
          <p:cNvSpPr/>
          <p:nvPr/>
        </p:nvSpPr>
        <p:spPr>
          <a:xfrm>
            <a:off x="5484403" y="1422801"/>
            <a:ext cx="1540693" cy="168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7" name="Polygon"/>
          <p:cNvSpPr/>
          <p:nvPr/>
        </p:nvSpPr>
        <p:spPr>
          <a:xfrm>
            <a:off x="23062779" y="915598"/>
            <a:ext cx="549927" cy="632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76200">
            <a:solidFill>
              <a:srgbClr val="6D3C1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64" name="Rechteck"/>
          <p:cNvGrpSpPr/>
          <p:nvPr/>
        </p:nvGrpSpPr>
        <p:grpSpPr>
          <a:xfrm>
            <a:off x="8374855" y="1249860"/>
            <a:ext cx="7968037" cy="2971946"/>
            <a:chOff x="0" y="0"/>
            <a:chExt cx="7968036" cy="2971945"/>
          </a:xfrm>
        </p:grpSpPr>
        <p:sp>
          <p:nvSpPr>
            <p:cNvPr id="1663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67" name="Rechteck"/>
          <p:cNvGrpSpPr/>
          <p:nvPr/>
        </p:nvGrpSpPr>
        <p:grpSpPr>
          <a:xfrm>
            <a:off x="8041108" y="2005500"/>
            <a:ext cx="755291" cy="656995"/>
            <a:chOff x="0" y="0"/>
            <a:chExt cx="755290" cy="656994"/>
          </a:xfrm>
        </p:grpSpPr>
        <p:sp>
          <p:nvSpPr>
            <p:cNvPr id="166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5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70" name="Rechteck"/>
          <p:cNvGrpSpPr/>
          <p:nvPr/>
        </p:nvGrpSpPr>
        <p:grpSpPr>
          <a:xfrm>
            <a:off x="8041108" y="2809171"/>
            <a:ext cx="755291" cy="656995"/>
            <a:chOff x="0" y="0"/>
            <a:chExt cx="755290" cy="656994"/>
          </a:xfrm>
        </p:grpSpPr>
        <p:sp>
          <p:nvSpPr>
            <p:cNvPr id="166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68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pic>
        <p:nvPicPr>
          <p:cNvPr id="1671" name="Linien Linien" descr="Linien Linien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65525" y="4595811"/>
            <a:ext cx="1324770" cy="540315"/>
          </a:xfrm>
          <a:prstGeom prst="rect">
            <a:avLst/>
          </a:prstGeom>
        </p:spPr>
      </p:pic>
      <p:grpSp>
        <p:nvGrpSpPr>
          <p:cNvPr id="1675" name="Rechteck"/>
          <p:cNvGrpSpPr/>
          <p:nvPr/>
        </p:nvGrpSpPr>
        <p:grpSpPr>
          <a:xfrm>
            <a:off x="8374855" y="5428953"/>
            <a:ext cx="7968037" cy="2971947"/>
            <a:chOff x="0" y="0"/>
            <a:chExt cx="7968036" cy="2971945"/>
          </a:xfrm>
        </p:grpSpPr>
        <p:sp>
          <p:nvSpPr>
            <p:cNvPr id="167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8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78" name="Rechteck"/>
          <p:cNvGrpSpPr/>
          <p:nvPr/>
        </p:nvGrpSpPr>
        <p:grpSpPr>
          <a:xfrm>
            <a:off x="8041108" y="6184593"/>
            <a:ext cx="755291" cy="656995"/>
            <a:chOff x="0" y="0"/>
            <a:chExt cx="755290" cy="656994"/>
          </a:xfrm>
        </p:grpSpPr>
        <p:sp>
          <p:nvSpPr>
            <p:cNvPr id="167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6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81" name="Rechteck"/>
          <p:cNvGrpSpPr/>
          <p:nvPr/>
        </p:nvGrpSpPr>
        <p:grpSpPr>
          <a:xfrm>
            <a:off x="8041108" y="6988265"/>
            <a:ext cx="755291" cy="656995"/>
            <a:chOff x="0" y="0"/>
            <a:chExt cx="755290" cy="656994"/>
          </a:xfrm>
        </p:grpSpPr>
        <p:sp>
          <p:nvSpPr>
            <p:cNvPr id="168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9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82" name="Business Logic"/>
          <p:cNvSpPr txBox="1"/>
          <p:nvPr/>
        </p:nvSpPr>
        <p:spPr>
          <a:xfrm>
            <a:off x="13489967" y="5541543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683" name="Linien Linien" descr="Linien Linien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65525" y="8774904"/>
            <a:ext cx="1324770" cy="540316"/>
          </a:xfrm>
          <a:prstGeom prst="rect">
            <a:avLst/>
          </a:prstGeom>
        </p:spPr>
      </p:pic>
      <p:grpSp>
        <p:nvGrpSpPr>
          <p:cNvPr id="1687" name="Rechteck"/>
          <p:cNvGrpSpPr/>
          <p:nvPr/>
        </p:nvGrpSpPr>
        <p:grpSpPr>
          <a:xfrm>
            <a:off x="8374855" y="9608047"/>
            <a:ext cx="7968037" cy="2971947"/>
            <a:chOff x="0" y="0"/>
            <a:chExt cx="7968036" cy="2971945"/>
          </a:xfrm>
        </p:grpSpPr>
        <p:sp>
          <p:nvSpPr>
            <p:cNvPr id="168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8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690" name="Rechteck"/>
          <p:cNvGrpSpPr/>
          <p:nvPr/>
        </p:nvGrpSpPr>
        <p:grpSpPr>
          <a:xfrm>
            <a:off x="8041108" y="10363687"/>
            <a:ext cx="755291" cy="656995"/>
            <a:chOff x="0" y="0"/>
            <a:chExt cx="755290" cy="656994"/>
          </a:xfrm>
        </p:grpSpPr>
        <p:sp>
          <p:nvSpPr>
            <p:cNvPr id="168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88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693" name="Rechteck"/>
          <p:cNvGrpSpPr/>
          <p:nvPr/>
        </p:nvGrpSpPr>
        <p:grpSpPr>
          <a:xfrm>
            <a:off x="8041108" y="11167359"/>
            <a:ext cx="755291" cy="656995"/>
            <a:chOff x="0" y="0"/>
            <a:chExt cx="755290" cy="656994"/>
          </a:xfrm>
        </p:grpSpPr>
        <p:sp>
          <p:nvSpPr>
            <p:cNvPr id="169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91" name="Rechteck Rechteck" descr="Rechteck Rechteck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694" name="Data Access"/>
          <p:cNvSpPr txBox="1"/>
          <p:nvPr/>
        </p:nvSpPr>
        <p:spPr>
          <a:xfrm>
            <a:off x="13689001" y="9723056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697" name="Rechteck"/>
          <p:cNvGrpSpPr/>
          <p:nvPr/>
        </p:nvGrpSpPr>
        <p:grpSpPr>
          <a:xfrm>
            <a:off x="9409308" y="2003725"/>
            <a:ext cx="3552437" cy="1464216"/>
            <a:chOff x="0" y="0"/>
            <a:chExt cx="3552435" cy="1464214"/>
          </a:xfrm>
        </p:grpSpPr>
        <p:sp>
          <p:nvSpPr>
            <p:cNvPr id="1696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95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698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361655" y="3167022"/>
            <a:ext cx="3554818" cy="139701"/>
          </a:xfrm>
          <a:prstGeom prst="rect">
            <a:avLst/>
          </a:prstGeom>
        </p:spPr>
      </p:pic>
      <p:sp>
        <p:nvSpPr>
          <p:cNvPr id="1700" name="RestController"/>
          <p:cNvSpPr txBox="1"/>
          <p:nvPr/>
        </p:nvSpPr>
        <p:spPr>
          <a:xfrm>
            <a:off x="9778201" y="2416745"/>
            <a:ext cx="28146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RestController</a:t>
            </a:r>
          </a:p>
        </p:txBody>
      </p:sp>
      <p:grpSp>
        <p:nvGrpSpPr>
          <p:cNvPr id="1703" name="Rechteck"/>
          <p:cNvGrpSpPr/>
          <p:nvPr/>
        </p:nvGrpSpPr>
        <p:grpSpPr>
          <a:xfrm>
            <a:off x="9303268" y="10361913"/>
            <a:ext cx="3552437" cy="1464215"/>
            <a:chOff x="0" y="0"/>
            <a:chExt cx="3552435" cy="1464214"/>
          </a:xfrm>
        </p:grpSpPr>
        <p:sp>
          <p:nvSpPr>
            <p:cNvPr id="1702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2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01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552436" cy="1464215"/>
            </a:xfrm>
            <a:prstGeom prst="rect">
              <a:avLst/>
            </a:prstGeom>
            <a:effectLst/>
          </p:spPr>
        </p:pic>
      </p:grpSp>
      <p:pic>
        <p:nvPicPr>
          <p:cNvPr id="1704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615" y="11525209"/>
            <a:ext cx="3554818" cy="139701"/>
          </a:xfrm>
          <a:prstGeom prst="rect">
            <a:avLst/>
          </a:prstGeom>
        </p:spPr>
      </p:pic>
      <p:sp>
        <p:nvSpPr>
          <p:cNvPr id="1706" name="Repository"/>
          <p:cNvSpPr txBox="1"/>
          <p:nvPr/>
        </p:nvSpPr>
        <p:spPr>
          <a:xfrm>
            <a:off x="10024307" y="10774933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grpSp>
        <p:nvGrpSpPr>
          <p:cNvPr id="1709" name="Rechteck"/>
          <p:cNvGrpSpPr/>
          <p:nvPr/>
        </p:nvGrpSpPr>
        <p:grpSpPr>
          <a:xfrm>
            <a:off x="9326499" y="6125892"/>
            <a:ext cx="3552437" cy="1464216"/>
            <a:chOff x="0" y="0"/>
            <a:chExt cx="3552435" cy="1464214"/>
          </a:xfrm>
        </p:grpSpPr>
        <p:sp>
          <p:nvSpPr>
            <p:cNvPr id="1708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07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710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78846" y="7289189"/>
            <a:ext cx="3554818" cy="139701"/>
          </a:xfrm>
          <a:prstGeom prst="rect">
            <a:avLst/>
          </a:prstGeom>
        </p:spPr>
      </p:pic>
      <p:sp>
        <p:nvSpPr>
          <p:cNvPr id="1712" name="Service"/>
          <p:cNvSpPr txBox="1"/>
          <p:nvPr/>
        </p:nvSpPr>
        <p:spPr>
          <a:xfrm>
            <a:off x="10371438" y="6538912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pic>
        <p:nvPicPr>
          <p:cNvPr id="1713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779283" y="4701710"/>
            <a:ext cx="2584593" cy="262398"/>
          </a:xfrm>
          <a:prstGeom prst="rect">
            <a:avLst/>
          </a:prstGeom>
        </p:spPr>
      </p:pic>
      <p:pic>
        <p:nvPicPr>
          <p:cNvPr id="1715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756136" y="8882767"/>
            <a:ext cx="2584593" cy="262398"/>
          </a:xfrm>
          <a:prstGeom prst="rect">
            <a:avLst/>
          </a:prstGeom>
        </p:spPr>
      </p:pic>
      <p:sp>
        <p:nvSpPr>
          <p:cNvPr id="1717" name="Model"/>
          <p:cNvSpPr txBox="1"/>
          <p:nvPr/>
        </p:nvSpPr>
        <p:spPr>
          <a:xfrm rot="20481185">
            <a:off x="13068171" y="2911953"/>
            <a:ext cx="12995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718" name="Controller"/>
          <p:cNvSpPr txBox="1"/>
          <p:nvPr/>
        </p:nvSpPr>
        <p:spPr>
          <a:xfrm rot="1821568">
            <a:off x="13926398" y="2329857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719" name="Service"/>
          <p:cNvSpPr txBox="1"/>
          <p:nvPr/>
        </p:nvSpPr>
        <p:spPr>
          <a:xfrm rot="20481185">
            <a:off x="14522593" y="6291040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720" name="Manager"/>
          <p:cNvSpPr txBox="1"/>
          <p:nvPr/>
        </p:nvSpPr>
        <p:spPr>
          <a:xfrm rot="1056672">
            <a:off x="13449228" y="7103685"/>
            <a:ext cx="175191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Manager</a:t>
            </a:r>
          </a:p>
        </p:txBody>
      </p:sp>
      <p:sp>
        <p:nvSpPr>
          <p:cNvPr id="1721" name="Entitiy"/>
          <p:cNvSpPr txBox="1"/>
          <p:nvPr/>
        </p:nvSpPr>
        <p:spPr>
          <a:xfrm rot="1056672">
            <a:off x="14557848" y="10549214"/>
            <a:ext cx="133698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Entitiy</a:t>
            </a:r>
          </a:p>
        </p:txBody>
      </p:sp>
      <p:sp>
        <p:nvSpPr>
          <p:cNvPr id="1722" name="SQL"/>
          <p:cNvSpPr txBox="1"/>
          <p:nvPr/>
        </p:nvSpPr>
        <p:spPr>
          <a:xfrm rot="20839384">
            <a:off x="13362017" y="10863162"/>
            <a:ext cx="9041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723" name="Repository"/>
          <p:cNvSpPr txBox="1"/>
          <p:nvPr/>
        </p:nvSpPr>
        <p:spPr>
          <a:xfrm rot="21330099">
            <a:off x="13827904" y="11610574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724" name="Usecase"/>
          <p:cNvSpPr txBox="1"/>
          <p:nvPr/>
        </p:nvSpPr>
        <p:spPr>
          <a:xfrm rot="21586199">
            <a:off x="12904595" y="5965294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grpSp>
        <p:nvGrpSpPr>
          <p:cNvPr id="1727" name="Rechteck"/>
          <p:cNvGrpSpPr/>
          <p:nvPr/>
        </p:nvGrpSpPr>
        <p:grpSpPr>
          <a:xfrm>
            <a:off x="16840661" y="7955493"/>
            <a:ext cx="3552437" cy="1989114"/>
            <a:chOff x="0" y="0"/>
            <a:chExt cx="3552435" cy="1989112"/>
          </a:xfrm>
        </p:grpSpPr>
        <p:sp>
          <p:nvSpPr>
            <p:cNvPr id="1726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25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28" name="Fachlichkeit…"/>
          <p:cNvSpPr txBox="1"/>
          <p:nvPr/>
        </p:nvSpPr>
        <p:spPr>
          <a:xfrm>
            <a:off x="17466603" y="8135662"/>
            <a:ext cx="2300555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Fachlichkeit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hängt von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Technik ab</a:t>
            </a:r>
          </a:p>
        </p:txBody>
      </p:sp>
      <p:pic>
        <p:nvPicPr>
          <p:cNvPr id="1751" name="Verbindungslinie" descr="Verbindungslini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6455392" y="10036367"/>
            <a:ext cx="2370221" cy="1267504"/>
          </a:xfrm>
          <a:prstGeom prst="rect">
            <a:avLst/>
          </a:prstGeom>
        </p:spPr>
      </p:pic>
      <p:pic>
        <p:nvPicPr>
          <p:cNvPr id="1753" name="Verbindungslinie" descr="Verbindungslini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6477645" y="6684316"/>
            <a:ext cx="2346540" cy="1379615"/>
          </a:xfrm>
          <a:prstGeom prst="rect">
            <a:avLst/>
          </a:prstGeom>
        </p:spPr>
      </p:pic>
      <p:pic>
        <p:nvPicPr>
          <p:cNvPr id="1755" name="Verbindungslinie" descr="Verbindungslini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6092693" y="6839560"/>
            <a:ext cx="1850040" cy="1185219"/>
          </a:xfrm>
          <a:prstGeom prst="rect">
            <a:avLst/>
          </a:prstGeom>
        </p:spPr>
      </p:pic>
      <p:pic>
        <p:nvPicPr>
          <p:cNvPr id="1757" name="Verbindungslinie" descr="Verbindungslinie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5844300" y="10131745"/>
            <a:ext cx="2063877" cy="1383262"/>
          </a:xfrm>
          <a:prstGeom prst="rect">
            <a:avLst/>
          </a:prstGeom>
        </p:spPr>
      </p:pic>
      <p:grpSp>
        <p:nvGrpSpPr>
          <p:cNvPr id="1735" name="Rechteck"/>
          <p:cNvGrpSpPr/>
          <p:nvPr/>
        </p:nvGrpSpPr>
        <p:grpSpPr>
          <a:xfrm>
            <a:off x="4356930" y="8014513"/>
            <a:ext cx="3552437" cy="1989113"/>
            <a:chOff x="0" y="0"/>
            <a:chExt cx="3552435" cy="1989112"/>
          </a:xfrm>
        </p:grpSpPr>
        <p:sp>
          <p:nvSpPr>
            <p:cNvPr id="1734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33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36" name="Gemeinsame…"/>
          <p:cNvSpPr txBox="1"/>
          <p:nvPr/>
        </p:nvSpPr>
        <p:spPr>
          <a:xfrm>
            <a:off x="4872704" y="8442331"/>
            <a:ext cx="2472462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Gemeinsame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Fachlichkeit?</a:t>
            </a:r>
          </a:p>
        </p:txBody>
      </p:sp>
      <p:pic>
        <p:nvPicPr>
          <p:cNvPr id="1759" name="Verbindungslinie" descr="Verbindungslini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5609329" y="2750857"/>
            <a:ext cx="2358870" cy="5186769"/>
          </a:xfrm>
          <a:prstGeom prst="rect">
            <a:avLst/>
          </a:prstGeom>
        </p:spPr>
      </p:pic>
      <p:sp>
        <p:nvSpPr>
          <p:cNvPr id="1738" name="Validierung"/>
          <p:cNvSpPr txBox="1"/>
          <p:nvPr/>
        </p:nvSpPr>
        <p:spPr>
          <a:xfrm rot="17312620">
            <a:off x="4656741" y="4124578"/>
            <a:ext cx="219001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Validierung</a:t>
            </a:r>
          </a:p>
        </p:txBody>
      </p:sp>
      <p:sp>
        <p:nvSpPr>
          <p:cNvPr id="1739" name="Komposition"/>
          <p:cNvSpPr txBox="1"/>
          <p:nvPr/>
        </p:nvSpPr>
        <p:spPr>
          <a:xfrm rot="19840580">
            <a:off x="5677893" y="6297576"/>
            <a:ext cx="24228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Komposition</a:t>
            </a:r>
            <a:endParaRPr dirty="0"/>
          </a:p>
        </p:txBody>
      </p:sp>
      <p:sp>
        <p:nvSpPr>
          <p:cNvPr id="1740" name="Constraints"/>
          <p:cNvSpPr txBox="1"/>
          <p:nvPr/>
        </p:nvSpPr>
        <p:spPr>
          <a:xfrm rot="1531782">
            <a:off x="5375651" y="11176768"/>
            <a:ext cx="223390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Constraints</a:t>
            </a:r>
          </a:p>
        </p:txBody>
      </p:sp>
      <p:pic>
        <p:nvPicPr>
          <p:cNvPr id="1761" name="Verbindungslinie" descr="Verbindungslinie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16435083" y="5758873"/>
            <a:ext cx="4883706" cy="5912655"/>
          </a:xfrm>
          <a:prstGeom prst="rect">
            <a:avLst/>
          </a:prstGeom>
        </p:spPr>
      </p:pic>
      <p:grpSp>
        <p:nvGrpSpPr>
          <p:cNvPr id="1744" name="Rechteck"/>
          <p:cNvGrpSpPr/>
          <p:nvPr/>
        </p:nvGrpSpPr>
        <p:grpSpPr>
          <a:xfrm>
            <a:off x="16808614" y="3691650"/>
            <a:ext cx="3552437" cy="1989114"/>
            <a:chOff x="0" y="0"/>
            <a:chExt cx="3552435" cy="1989112"/>
          </a:xfrm>
        </p:grpSpPr>
        <p:sp>
          <p:nvSpPr>
            <p:cNvPr id="1743" name="Rechteck"/>
            <p:cNvSpPr/>
            <p:nvPr/>
          </p:nvSpPr>
          <p:spPr>
            <a:xfrm>
              <a:off x="50800" y="50799"/>
              <a:ext cx="3450836" cy="1887514"/>
            </a:xfrm>
            <a:prstGeom prst="rect">
              <a:avLst/>
            </a:prstGeom>
            <a:blipFill rotWithShape="1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42" name="Rechteck Rechteck" descr="Rechteck Rechteck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"/>
              <a:ext cx="3552436" cy="1989114"/>
            </a:xfrm>
            <a:prstGeom prst="rect">
              <a:avLst/>
            </a:prstGeom>
            <a:effectLst/>
          </p:spPr>
        </p:pic>
      </p:grpSp>
      <p:sp>
        <p:nvSpPr>
          <p:cNvPr id="1745" name="Entity schlägt…"/>
          <p:cNvSpPr txBox="1"/>
          <p:nvPr/>
        </p:nvSpPr>
        <p:spPr>
          <a:xfrm>
            <a:off x="17080783" y="3871819"/>
            <a:ext cx="3008097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Entity schlägt 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durch alle 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Schichten durch</a:t>
            </a:r>
          </a:p>
        </p:txBody>
      </p:sp>
      <p:pic>
        <p:nvPicPr>
          <p:cNvPr id="1763" name="Verbindungslinie" descr="Verbindungslinie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6347518" y="2400854"/>
            <a:ext cx="2346501" cy="1404140"/>
          </a:xfrm>
          <a:prstGeom prst="rect">
            <a:avLst/>
          </a:prstGeom>
        </p:spPr>
      </p:pic>
      <p:pic>
        <p:nvPicPr>
          <p:cNvPr id="1747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20343" y="7647017"/>
            <a:ext cx="884686" cy="77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8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87142" y="7647017"/>
            <a:ext cx="884687" cy="779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9" name="sign-304093_640.png" descr="sign-304093_640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66909" y="3295802"/>
            <a:ext cx="884687" cy="779630"/>
          </a:xfrm>
          <a:prstGeom prst="rect">
            <a:avLst/>
          </a:prstGeom>
          <a:ln w="12700">
            <a:miter lim="400000"/>
          </a:ln>
        </p:spPr>
      </p:pic>
      <p:sp>
        <p:nvSpPr>
          <p:cNvPr id="1750" name="Presentation"/>
          <p:cNvSpPr txBox="1"/>
          <p:nvPr/>
        </p:nvSpPr>
        <p:spPr>
          <a:xfrm>
            <a:off x="13629159" y="1360029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9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259" y="178593"/>
            <a:ext cx="1440066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0" name="how…"/>
          <p:cNvSpPr txBox="1"/>
          <p:nvPr/>
        </p:nvSpPr>
        <p:spPr>
          <a:xfrm>
            <a:off x="8235327" y="214312"/>
            <a:ext cx="7913346" cy="132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how </a:t>
            </a:r>
          </a:p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to</a:t>
            </a:r>
          </a:p>
          <a:p>
            <a: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fix?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2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5" name="Rechteck"/>
          <p:cNvGrpSpPr/>
          <p:nvPr/>
        </p:nvGrpSpPr>
        <p:grpSpPr>
          <a:xfrm>
            <a:off x="8374855" y="1192933"/>
            <a:ext cx="7968037" cy="2971947"/>
            <a:chOff x="0" y="0"/>
            <a:chExt cx="7968036" cy="2971945"/>
          </a:xfrm>
        </p:grpSpPr>
        <p:sp>
          <p:nvSpPr>
            <p:cNvPr id="1774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778" name="Rechteck"/>
          <p:cNvGrpSpPr/>
          <p:nvPr/>
        </p:nvGrpSpPr>
        <p:grpSpPr>
          <a:xfrm>
            <a:off x="8041108" y="1948573"/>
            <a:ext cx="755291" cy="656995"/>
            <a:chOff x="0" y="0"/>
            <a:chExt cx="755290" cy="656994"/>
          </a:xfrm>
        </p:grpSpPr>
        <p:sp>
          <p:nvSpPr>
            <p:cNvPr id="177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781" name="Rechteck"/>
          <p:cNvGrpSpPr/>
          <p:nvPr/>
        </p:nvGrpSpPr>
        <p:grpSpPr>
          <a:xfrm>
            <a:off x="8041108" y="2752245"/>
            <a:ext cx="755291" cy="656995"/>
            <a:chOff x="0" y="0"/>
            <a:chExt cx="755290" cy="656994"/>
          </a:xfrm>
        </p:grpSpPr>
        <p:sp>
          <p:nvSpPr>
            <p:cNvPr id="178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7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782" name="Presentation"/>
          <p:cNvSpPr txBox="1"/>
          <p:nvPr/>
        </p:nvSpPr>
        <p:spPr>
          <a:xfrm>
            <a:off x="13766874" y="1296655"/>
            <a:ext cx="23917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Presentation</a:t>
            </a:r>
          </a:p>
        </p:txBody>
      </p:sp>
      <p:pic>
        <p:nvPicPr>
          <p:cNvPr id="178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765525" y="4538884"/>
            <a:ext cx="1324770" cy="540315"/>
          </a:xfrm>
          <a:prstGeom prst="rect">
            <a:avLst/>
          </a:prstGeom>
        </p:spPr>
      </p:pic>
      <p:grpSp>
        <p:nvGrpSpPr>
          <p:cNvPr id="1787" name="Rechteck"/>
          <p:cNvGrpSpPr/>
          <p:nvPr/>
        </p:nvGrpSpPr>
        <p:grpSpPr>
          <a:xfrm>
            <a:off x="8374855" y="5372027"/>
            <a:ext cx="7968037" cy="2971946"/>
            <a:chOff x="0" y="0"/>
            <a:chExt cx="7968036" cy="2971945"/>
          </a:xfrm>
        </p:grpSpPr>
        <p:sp>
          <p:nvSpPr>
            <p:cNvPr id="1786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8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790" name="Rechteck"/>
          <p:cNvGrpSpPr/>
          <p:nvPr/>
        </p:nvGrpSpPr>
        <p:grpSpPr>
          <a:xfrm>
            <a:off x="8041108" y="6127667"/>
            <a:ext cx="755291" cy="656995"/>
            <a:chOff x="0" y="0"/>
            <a:chExt cx="755290" cy="656994"/>
          </a:xfrm>
        </p:grpSpPr>
        <p:sp>
          <p:nvSpPr>
            <p:cNvPr id="178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8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793" name="Rechteck"/>
          <p:cNvGrpSpPr/>
          <p:nvPr/>
        </p:nvGrpSpPr>
        <p:grpSpPr>
          <a:xfrm>
            <a:off x="8041108" y="6931338"/>
            <a:ext cx="755291" cy="656995"/>
            <a:chOff x="0" y="0"/>
            <a:chExt cx="755290" cy="656994"/>
          </a:xfrm>
        </p:grpSpPr>
        <p:sp>
          <p:nvSpPr>
            <p:cNvPr id="179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9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794" name="Business Logic"/>
          <p:cNvSpPr txBox="1"/>
          <p:nvPr/>
        </p:nvSpPr>
        <p:spPr>
          <a:xfrm>
            <a:off x="13502667" y="5484616"/>
            <a:ext cx="26701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Business Logic</a:t>
            </a:r>
          </a:p>
        </p:txBody>
      </p:sp>
      <p:pic>
        <p:nvPicPr>
          <p:cNvPr id="1795" name="Linien Linien" descr="Linien Linien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820501" y="8717977"/>
            <a:ext cx="1324769" cy="540316"/>
          </a:xfrm>
          <a:prstGeom prst="rect">
            <a:avLst/>
          </a:prstGeom>
        </p:spPr>
      </p:pic>
      <p:grpSp>
        <p:nvGrpSpPr>
          <p:cNvPr id="1799" name="Rechteck"/>
          <p:cNvGrpSpPr/>
          <p:nvPr/>
        </p:nvGrpSpPr>
        <p:grpSpPr>
          <a:xfrm>
            <a:off x="8374855" y="9551120"/>
            <a:ext cx="7968037" cy="2971947"/>
            <a:chOff x="0" y="0"/>
            <a:chExt cx="7968036" cy="2971945"/>
          </a:xfrm>
        </p:grpSpPr>
        <p:sp>
          <p:nvSpPr>
            <p:cNvPr id="1798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79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802" name="Rechteck"/>
          <p:cNvGrpSpPr/>
          <p:nvPr/>
        </p:nvGrpSpPr>
        <p:grpSpPr>
          <a:xfrm>
            <a:off x="8041108" y="10306760"/>
            <a:ext cx="755291" cy="656995"/>
            <a:chOff x="0" y="0"/>
            <a:chExt cx="755290" cy="656994"/>
          </a:xfrm>
        </p:grpSpPr>
        <p:sp>
          <p:nvSpPr>
            <p:cNvPr id="180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05" name="Rechteck"/>
          <p:cNvGrpSpPr/>
          <p:nvPr/>
        </p:nvGrpSpPr>
        <p:grpSpPr>
          <a:xfrm>
            <a:off x="8041108" y="11110432"/>
            <a:ext cx="755291" cy="656995"/>
            <a:chOff x="0" y="0"/>
            <a:chExt cx="755290" cy="656994"/>
          </a:xfrm>
        </p:grpSpPr>
        <p:sp>
          <p:nvSpPr>
            <p:cNvPr id="180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06" name="Data Access"/>
          <p:cNvSpPr txBox="1"/>
          <p:nvPr/>
        </p:nvSpPr>
        <p:spPr>
          <a:xfrm>
            <a:off x="13701701" y="9666130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809" name="Rechteck"/>
          <p:cNvGrpSpPr/>
          <p:nvPr/>
        </p:nvGrpSpPr>
        <p:grpSpPr>
          <a:xfrm>
            <a:off x="9409308" y="1946798"/>
            <a:ext cx="3552437" cy="1464216"/>
            <a:chOff x="0" y="0"/>
            <a:chExt cx="3552435" cy="1464214"/>
          </a:xfrm>
        </p:grpSpPr>
        <p:sp>
          <p:nvSpPr>
            <p:cNvPr id="1808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07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"/>
              <a:ext cx="3552436" cy="1464216"/>
            </a:xfrm>
            <a:prstGeom prst="rect">
              <a:avLst/>
            </a:prstGeom>
            <a:effectLst/>
          </p:spPr>
        </p:pic>
      </p:grpSp>
      <p:pic>
        <p:nvPicPr>
          <p:cNvPr id="1810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361655" y="3110095"/>
            <a:ext cx="3554818" cy="139701"/>
          </a:xfrm>
          <a:prstGeom prst="rect">
            <a:avLst/>
          </a:prstGeom>
        </p:spPr>
      </p:pic>
      <p:sp>
        <p:nvSpPr>
          <p:cNvPr id="1812" name="RestController"/>
          <p:cNvSpPr txBox="1"/>
          <p:nvPr/>
        </p:nvSpPr>
        <p:spPr>
          <a:xfrm>
            <a:off x="9778201" y="2359818"/>
            <a:ext cx="28146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RestController</a:t>
            </a:r>
          </a:p>
        </p:txBody>
      </p:sp>
      <p:grpSp>
        <p:nvGrpSpPr>
          <p:cNvPr id="1815" name="Rechteck"/>
          <p:cNvGrpSpPr/>
          <p:nvPr/>
        </p:nvGrpSpPr>
        <p:grpSpPr>
          <a:xfrm>
            <a:off x="9303268" y="10304986"/>
            <a:ext cx="3552437" cy="1464216"/>
            <a:chOff x="0" y="0"/>
            <a:chExt cx="3552435" cy="1464214"/>
          </a:xfrm>
        </p:grpSpPr>
        <p:sp>
          <p:nvSpPr>
            <p:cNvPr id="1814" name="Rechteck"/>
            <p:cNvSpPr/>
            <p:nvPr/>
          </p:nvSpPr>
          <p:spPr>
            <a:xfrm>
              <a:off x="50800" y="50799"/>
              <a:ext cx="3450836" cy="1362616"/>
            </a:xfrm>
            <a:prstGeom prst="rect">
              <a:avLst/>
            </a:prstGeom>
            <a:blipFill rotWithShape="1">
              <a:blip r:embed="rId12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13" name="Rechteck Rechteck" descr="Rechteck Rechteck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552436" cy="1464215"/>
            </a:xfrm>
            <a:prstGeom prst="rect">
              <a:avLst/>
            </a:prstGeom>
            <a:effectLst/>
          </p:spPr>
        </p:pic>
      </p:grpSp>
      <p:pic>
        <p:nvPicPr>
          <p:cNvPr id="1816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615" y="11468282"/>
            <a:ext cx="3554818" cy="139701"/>
          </a:xfrm>
          <a:prstGeom prst="rect">
            <a:avLst/>
          </a:prstGeom>
        </p:spPr>
      </p:pic>
      <p:sp>
        <p:nvSpPr>
          <p:cNvPr id="1818" name="RepositoryImpl"/>
          <p:cNvSpPr txBox="1"/>
          <p:nvPr/>
        </p:nvSpPr>
        <p:spPr>
          <a:xfrm>
            <a:off x="9630911" y="10718006"/>
            <a:ext cx="289715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RepositoryImpl</a:t>
            </a:r>
          </a:p>
        </p:txBody>
      </p:sp>
      <p:grpSp>
        <p:nvGrpSpPr>
          <p:cNvPr id="1821" name="Rechteck"/>
          <p:cNvGrpSpPr/>
          <p:nvPr/>
        </p:nvGrpSpPr>
        <p:grpSpPr>
          <a:xfrm>
            <a:off x="9316476" y="5730444"/>
            <a:ext cx="3552437" cy="1029743"/>
            <a:chOff x="0" y="0"/>
            <a:chExt cx="3552435" cy="1029742"/>
          </a:xfrm>
        </p:grpSpPr>
        <p:sp>
          <p:nvSpPr>
            <p:cNvPr id="1820" name="Rechteck"/>
            <p:cNvSpPr/>
            <p:nvPr/>
          </p:nvSpPr>
          <p:spPr>
            <a:xfrm>
              <a:off x="50800" y="50800"/>
              <a:ext cx="3450836" cy="928143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19" name="Rechteck Rechteck" descr="Rechteck Rechteck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1"/>
              <a:ext cx="3552436" cy="1029744"/>
            </a:xfrm>
            <a:prstGeom prst="rect">
              <a:avLst/>
            </a:prstGeom>
            <a:effectLst/>
          </p:spPr>
        </p:pic>
      </p:grpSp>
      <p:pic>
        <p:nvPicPr>
          <p:cNvPr id="1822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68823" y="6459268"/>
            <a:ext cx="3554818" cy="139701"/>
          </a:xfrm>
          <a:prstGeom prst="rect">
            <a:avLst/>
          </a:prstGeom>
        </p:spPr>
      </p:pic>
      <p:sp>
        <p:nvSpPr>
          <p:cNvPr id="1824" name="Service"/>
          <p:cNvSpPr txBox="1"/>
          <p:nvPr/>
        </p:nvSpPr>
        <p:spPr>
          <a:xfrm>
            <a:off x="10361415" y="5788713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pic>
        <p:nvPicPr>
          <p:cNvPr id="1825" name="Linien Linien" descr="Linien Linien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9941930" y="4482137"/>
            <a:ext cx="2259300" cy="262398"/>
          </a:xfrm>
          <a:prstGeom prst="rect">
            <a:avLst/>
          </a:prstGeom>
        </p:spPr>
      </p:pic>
      <p:pic>
        <p:nvPicPr>
          <p:cNvPr id="1827" name="Linien Linien" descr="Linien Linien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9957926" y="9005880"/>
            <a:ext cx="2201033" cy="285880"/>
          </a:xfrm>
          <a:prstGeom prst="rect">
            <a:avLst/>
          </a:prstGeom>
        </p:spPr>
      </p:pic>
      <p:sp>
        <p:nvSpPr>
          <p:cNvPr id="1829" name="Model"/>
          <p:cNvSpPr txBox="1"/>
          <p:nvPr/>
        </p:nvSpPr>
        <p:spPr>
          <a:xfrm rot="20481185">
            <a:off x="13068171" y="2855026"/>
            <a:ext cx="129959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Model</a:t>
            </a:r>
          </a:p>
        </p:txBody>
      </p:sp>
      <p:sp>
        <p:nvSpPr>
          <p:cNvPr id="1830" name="Controller"/>
          <p:cNvSpPr txBox="1"/>
          <p:nvPr/>
        </p:nvSpPr>
        <p:spPr>
          <a:xfrm rot="1821568">
            <a:off x="13926398" y="2272931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1831" name="Service"/>
          <p:cNvSpPr txBox="1"/>
          <p:nvPr/>
        </p:nvSpPr>
        <p:spPr>
          <a:xfrm rot="20481185">
            <a:off x="14522593" y="6234114"/>
            <a:ext cx="14625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1832" name="Entitiy"/>
          <p:cNvSpPr txBox="1"/>
          <p:nvPr/>
        </p:nvSpPr>
        <p:spPr>
          <a:xfrm rot="1056672">
            <a:off x="14319826" y="10493019"/>
            <a:ext cx="121507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Entity</a:t>
            </a:r>
          </a:p>
        </p:txBody>
      </p:sp>
      <p:sp>
        <p:nvSpPr>
          <p:cNvPr id="1833" name="SQL"/>
          <p:cNvSpPr txBox="1"/>
          <p:nvPr/>
        </p:nvSpPr>
        <p:spPr>
          <a:xfrm rot="20839384">
            <a:off x="13421578" y="11066964"/>
            <a:ext cx="90416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SQL</a:t>
            </a:r>
          </a:p>
        </p:txBody>
      </p:sp>
      <p:sp>
        <p:nvSpPr>
          <p:cNvPr id="1834" name="Repository"/>
          <p:cNvSpPr txBox="1"/>
          <p:nvPr/>
        </p:nvSpPr>
        <p:spPr>
          <a:xfrm rot="21330099">
            <a:off x="13747168" y="11586705"/>
            <a:ext cx="211036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Repository</a:t>
            </a:r>
          </a:p>
        </p:txBody>
      </p:sp>
      <p:sp>
        <p:nvSpPr>
          <p:cNvPr id="1835" name="Usecase"/>
          <p:cNvSpPr txBox="1"/>
          <p:nvPr/>
        </p:nvSpPr>
        <p:spPr>
          <a:xfrm rot="21586199">
            <a:off x="12904595" y="5908368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grpSp>
        <p:nvGrpSpPr>
          <p:cNvPr id="1838" name="Rechteck"/>
          <p:cNvGrpSpPr/>
          <p:nvPr/>
        </p:nvGrpSpPr>
        <p:grpSpPr>
          <a:xfrm>
            <a:off x="9293245" y="7028693"/>
            <a:ext cx="3552437" cy="1029743"/>
            <a:chOff x="0" y="0"/>
            <a:chExt cx="3552435" cy="1029742"/>
          </a:xfrm>
        </p:grpSpPr>
        <p:sp>
          <p:nvSpPr>
            <p:cNvPr id="1837" name="Rechteck"/>
            <p:cNvSpPr/>
            <p:nvPr/>
          </p:nvSpPr>
          <p:spPr>
            <a:xfrm>
              <a:off x="50800" y="50800"/>
              <a:ext cx="3450836" cy="928143"/>
            </a:xfrm>
            <a:prstGeom prst="rect">
              <a:avLst/>
            </a:prstGeom>
            <a:blipFill rotWithShape="1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36" name="Rechteck Rechteck" descr="Rechteck Rechteck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1"/>
              <a:ext cx="3552436" cy="1029744"/>
            </a:xfrm>
            <a:prstGeom prst="rect">
              <a:avLst/>
            </a:prstGeom>
            <a:effectLst/>
          </p:spPr>
        </p:pic>
      </p:grpSp>
      <p:pic>
        <p:nvPicPr>
          <p:cNvPr id="1839" name="Linien Linien" descr="Linien Linien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592" y="7757517"/>
            <a:ext cx="3554818" cy="139701"/>
          </a:xfrm>
          <a:prstGeom prst="rect">
            <a:avLst/>
          </a:prstGeom>
        </p:spPr>
      </p:pic>
      <p:sp>
        <p:nvSpPr>
          <p:cNvPr id="1841" name="&lt;&lt;Interface&gt;&gt;"/>
          <p:cNvSpPr txBox="1"/>
          <p:nvPr/>
        </p:nvSpPr>
        <p:spPr>
          <a:xfrm>
            <a:off x="9707858" y="7086961"/>
            <a:ext cx="27232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&lt;&lt;Interface&gt;&gt;</a:t>
            </a:r>
          </a:p>
        </p:txBody>
      </p:sp>
      <p:pic>
        <p:nvPicPr>
          <p:cNvPr id="1842" name="Linien Linien" descr="Linien Linien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0879455" y="6782305"/>
            <a:ext cx="268552" cy="262397"/>
          </a:xfrm>
          <a:prstGeom prst="rect">
            <a:avLst/>
          </a:prstGeom>
        </p:spPr>
      </p:pic>
      <p:sp>
        <p:nvSpPr>
          <p:cNvPr id="1844" name="Domain-…"/>
          <p:cNvSpPr txBox="1"/>
          <p:nvPr/>
        </p:nvSpPr>
        <p:spPr>
          <a:xfrm rot="1057566">
            <a:off x="13713688" y="6913326"/>
            <a:ext cx="1698270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Domain-</a:t>
            </a:r>
          </a:p>
          <a:p>
            <a:pPr>
              <a:defRPr b="0">
                <a:solidFill>
                  <a:schemeClr val="accent5">
                    <a:lumOff val="-29866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Entity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49" name="Rechteck"/>
          <p:cNvGrpSpPr/>
          <p:nvPr/>
        </p:nvGrpSpPr>
        <p:grpSpPr>
          <a:xfrm>
            <a:off x="8374855" y="1249860"/>
            <a:ext cx="3721692" cy="2971946"/>
            <a:chOff x="0" y="0"/>
            <a:chExt cx="3721690" cy="2971945"/>
          </a:xfrm>
        </p:grpSpPr>
        <p:sp>
          <p:nvSpPr>
            <p:cNvPr id="1848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47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52" name="Rechteck"/>
          <p:cNvGrpSpPr/>
          <p:nvPr/>
        </p:nvGrpSpPr>
        <p:grpSpPr>
          <a:xfrm>
            <a:off x="8041108" y="2005500"/>
            <a:ext cx="755291" cy="656995"/>
            <a:chOff x="0" y="0"/>
            <a:chExt cx="755290" cy="656994"/>
          </a:xfrm>
        </p:grpSpPr>
        <p:sp>
          <p:nvSpPr>
            <p:cNvPr id="185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55" name="Rechteck"/>
          <p:cNvGrpSpPr/>
          <p:nvPr/>
        </p:nvGrpSpPr>
        <p:grpSpPr>
          <a:xfrm>
            <a:off x="8041108" y="2809171"/>
            <a:ext cx="755291" cy="656995"/>
            <a:chOff x="0" y="0"/>
            <a:chExt cx="755290" cy="656994"/>
          </a:xfrm>
        </p:grpSpPr>
        <p:sp>
          <p:nvSpPr>
            <p:cNvPr id="1854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56" name="UI"/>
          <p:cNvSpPr txBox="1"/>
          <p:nvPr/>
        </p:nvSpPr>
        <p:spPr>
          <a:xfrm>
            <a:off x="9948109" y="2416745"/>
            <a:ext cx="57518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UI</a:t>
            </a:r>
          </a:p>
        </p:txBody>
      </p:sp>
      <p:pic>
        <p:nvPicPr>
          <p:cNvPr id="1857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74543" y="4577951"/>
            <a:ext cx="1324769" cy="540316"/>
          </a:xfrm>
          <a:prstGeom prst="rect">
            <a:avLst/>
          </a:prstGeom>
        </p:spPr>
      </p:pic>
      <p:grpSp>
        <p:nvGrpSpPr>
          <p:cNvPr id="1861" name="Rechteck"/>
          <p:cNvGrpSpPr/>
          <p:nvPr/>
        </p:nvGrpSpPr>
        <p:grpSpPr>
          <a:xfrm>
            <a:off x="8374855" y="5428953"/>
            <a:ext cx="7968037" cy="2971947"/>
            <a:chOff x="0" y="0"/>
            <a:chExt cx="7968036" cy="2971945"/>
          </a:xfrm>
        </p:grpSpPr>
        <p:sp>
          <p:nvSpPr>
            <p:cNvPr id="1860" name="Rechteck"/>
            <p:cNvSpPr/>
            <p:nvPr/>
          </p:nvSpPr>
          <p:spPr>
            <a:xfrm>
              <a:off x="69850" y="69850"/>
              <a:ext cx="7828337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59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7968037" cy="2971946"/>
            </a:xfrm>
            <a:prstGeom prst="rect">
              <a:avLst/>
            </a:prstGeom>
            <a:effectLst/>
          </p:spPr>
        </p:pic>
      </p:grpSp>
      <p:grpSp>
        <p:nvGrpSpPr>
          <p:cNvPr id="1864" name="Rechteck"/>
          <p:cNvGrpSpPr/>
          <p:nvPr/>
        </p:nvGrpSpPr>
        <p:grpSpPr>
          <a:xfrm>
            <a:off x="8041108" y="6184593"/>
            <a:ext cx="755291" cy="656995"/>
            <a:chOff x="0" y="0"/>
            <a:chExt cx="755290" cy="656994"/>
          </a:xfrm>
        </p:grpSpPr>
        <p:sp>
          <p:nvSpPr>
            <p:cNvPr id="1863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6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67" name="Rechteck"/>
          <p:cNvGrpSpPr/>
          <p:nvPr/>
        </p:nvGrpSpPr>
        <p:grpSpPr>
          <a:xfrm>
            <a:off x="8041108" y="6988265"/>
            <a:ext cx="755291" cy="656995"/>
            <a:chOff x="0" y="0"/>
            <a:chExt cx="755290" cy="656994"/>
          </a:xfrm>
        </p:grpSpPr>
        <p:sp>
          <p:nvSpPr>
            <p:cNvPr id="1866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6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68" name="Domain"/>
          <p:cNvSpPr txBox="1"/>
          <p:nvPr/>
        </p:nvSpPr>
        <p:spPr>
          <a:xfrm>
            <a:off x="11723268" y="6595839"/>
            <a:ext cx="152168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pic>
        <p:nvPicPr>
          <p:cNvPr id="1869" name="Linien Linien" descr="Linien Linien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572088" y="8774904"/>
            <a:ext cx="1324770" cy="540316"/>
          </a:xfrm>
          <a:prstGeom prst="rect">
            <a:avLst/>
          </a:prstGeom>
        </p:spPr>
      </p:pic>
      <p:grpSp>
        <p:nvGrpSpPr>
          <p:cNvPr id="1873" name="Rechteck"/>
          <p:cNvGrpSpPr/>
          <p:nvPr/>
        </p:nvGrpSpPr>
        <p:grpSpPr>
          <a:xfrm>
            <a:off x="8374855" y="9608047"/>
            <a:ext cx="3721692" cy="2971947"/>
            <a:chOff x="0" y="0"/>
            <a:chExt cx="3721690" cy="2971945"/>
          </a:xfrm>
        </p:grpSpPr>
        <p:sp>
          <p:nvSpPr>
            <p:cNvPr id="187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76" name="Rechteck"/>
          <p:cNvGrpSpPr/>
          <p:nvPr/>
        </p:nvGrpSpPr>
        <p:grpSpPr>
          <a:xfrm>
            <a:off x="8041108" y="10363687"/>
            <a:ext cx="755291" cy="656995"/>
            <a:chOff x="0" y="0"/>
            <a:chExt cx="755290" cy="656994"/>
          </a:xfrm>
        </p:grpSpPr>
        <p:sp>
          <p:nvSpPr>
            <p:cNvPr id="187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79" name="Rechteck"/>
          <p:cNvGrpSpPr/>
          <p:nvPr/>
        </p:nvGrpSpPr>
        <p:grpSpPr>
          <a:xfrm>
            <a:off x="8041108" y="11167359"/>
            <a:ext cx="755291" cy="656995"/>
            <a:chOff x="0" y="0"/>
            <a:chExt cx="755290" cy="656994"/>
          </a:xfrm>
        </p:grpSpPr>
        <p:sp>
          <p:nvSpPr>
            <p:cNvPr id="187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7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80" name="Data Access"/>
          <p:cNvSpPr txBox="1"/>
          <p:nvPr/>
        </p:nvSpPr>
        <p:spPr>
          <a:xfrm>
            <a:off x="9099647" y="10774933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883" name="Rechteck"/>
          <p:cNvGrpSpPr/>
          <p:nvPr/>
        </p:nvGrpSpPr>
        <p:grpSpPr>
          <a:xfrm>
            <a:off x="12589667" y="1249860"/>
            <a:ext cx="3721692" cy="2971946"/>
            <a:chOff x="0" y="0"/>
            <a:chExt cx="3721690" cy="2971945"/>
          </a:xfrm>
        </p:grpSpPr>
        <p:sp>
          <p:nvSpPr>
            <p:cNvPr id="188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886" name="Rechteck"/>
          <p:cNvGrpSpPr/>
          <p:nvPr/>
        </p:nvGrpSpPr>
        <p:grpSpPr>
          <a:xfrm>
            <a:off x="12255920" y="2005500"/>
            <a:ext cx="755292" cy="656995"/>
            <a:chOff x="0" y="0"/>
            <a:chExt cx="755290" cy="656994"/>
          </a:xfrm>
        </p:grpSpPr>
        <p:sp>
          <p:nvSpPr>
            <p:cNvPr id="188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889" name="Rechteck"/>
          <p:cNvGrpSpPr/>
          <p:nvPr/>
        </p:nvGrpSpPr>
        <p:grpSpPr>
          <a:xfrm>
            <a:off x="12255920" y="2809171"/>
            <a:ext cx="755292" cy="656995"/>
            <a:chOff x="0" y="0"/>
            <a:chExt cx="755290" cy="656994"/>
          </a:xfrm>
        </p:grpSpPr>
        <p:sp>
          <p:nvSpPr>
            <p:cNvPr id="188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8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890" name="REST"/>
          <p:cNvSpPr txBox="1"/>
          <p:nvPr/>
        </p:nvSpPr>
        <p:spPr>
          <a:xfrm>
            <a:off x="13899472" y="2416745"/>
            <a:ext cx="1102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REST</a:t>
            </a:r>
          </a:p>
        </p:txBody>
      </p:sp>
      <p:pic>
        <p:nvPicPr>
          <p:cNvPr id="189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789355" y="4577951"/>
            <a:ext cx="1324770" cy="540316"/>
          </a:xfrm>
          <a:prstGeom prst="rect">
            <a:avLst/>
          </a:prstGeom>
        </p:spPr>
      </p:pic>
      <p:pic>
        <p:nvPicPr>
          <p:cNvPr id="1893" name="Linien Linien" descr="Linien Linien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3858339" y="8774904"/>
            <a:ext cx="1324770" cy="540316"/>
          </a:xfrm>
          <a:prstGeom prst="rect">
            <a:avLst/>
          </a:prstGeom>
        </p:spPr>
      </p:pic>
      <p:grpSp>
        <p:nvGrpSpPr>
          <p:cNvPr id="1897" name="Rechteck"/>
          <p:cNvGrpSpPr/>
          <p:nvPr/>
        </p:nvGrpSpPr>
        <p:grpSpPr>
          <a:xfrm>
            <a:off x="12661105" y="9608047"/>
            <a:ext cx="3721692" cy="2971947"/>
            <a:chOff x="0" y="0"/>
            <a:chExt cx="3721690" cy="2971945"/>
          </a:xfrm>
        </p:grpSpPr>
        <p:sp>
          <p:nvSpPr>
            <p:cNvPr id="1896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9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00" name="Rechteck"/>
          <p:cNvGrpSpPr/>
          <p:nvPr/>
        </p:nvGrpSpPr>
        <p:grpSpPr>
          <a:xfrm>
            <a:off x="12327358" y="10363687"/>
            <a:ext cx="755291" cy="656995"/>
            <a:chOff x="0" y="0"/>
            <a:chExt cx="755290" cy="656994"/>
          </a:xfrm>
        </p:grpSpPr>
        <p:sp>
          <p:nvSpPr>
            <p:cNvPr id="189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89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03" name="Rechteck"/>
          <p:cNvGrpSpPr/>
          <p:nvPr/>
        </p:nvGrpSpPr>
        <p:grpSpPr>
          <a:xfrm>
            <a:off x="12327358" y="11167359"/>
            <a:ext cx="755291" cy="656995"/>
            <a:chOff x="0" y="0"/>
            <a:chExt cx="755290" cy="656994"/>
          </a:xfrm>
        </p:grpSpPr>
        <p:sp>
          <p:nvSpPr>
            <p:cNvPr id="190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0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04" name="Email…"/>
          <p:cNvSpPr txBox="1"/>
          <p:nvPr/>
        </p:nvSpPr>
        <p:spPr>
          <a:xfrm>
            <a:off x="13767100" y="10527283"/>
            <a:ext cx="1509701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Email</a:t>
            </a:r>
          </a:p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Notifier</a:t>
            </a:r>
          </a:p>
        </p:txBody>
      </p:sp>
      <p:sp>
        <p:nvSpPr>
          <p:cNvPr id="1905" name="Usecase"/>
          <p:cNvSpPr txBox="1"/>
          <p:nvPr/>
        </p:nvSpPr>
        <p:spPr>
          <a:xfrm rot="20084579">
            <a:off x="9234996" y="5946753"/>
            <a:ext cx="1712007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Use</a:t>
            </a:r>
            <a:r>
              <a:rPr lang="de-DE" dirty="0"/>
              <a:t>C</a:t>
            </a:r>
            <a:r>
              <a:rPr dirty="0" err="1"/>
              <a:t>ase</a:t>
            </a:r>
            <a:endParaRPr dirty="0"/>
          </a:p>
        </p:txBody>
      </p:sp>
      <p:sp>
        <p:nvSpPr>
          <p:cNvPr id="1906" name="Service"/>
          <p:cNvSpPr txBox="1"/>
          <p:nvPr/>
        </p:nvSpPr>
        <p:spPr>
          <a:xfrm rot="854544">
            <a:off x="9238636" y="7205727"/>
            <a:ext cx="199413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lang="de-DE" dirty="0"/>
              <a:t>Aggregate</a:t>
            </a:r>
            <a:endParaRPr dirty="0"/>
          </a:p>
        </p:txBody>
      </p:sp>
      <p:sp>
        <p:nvSpPr>
          <p:cNvPr id="1907" name="Domain…"/>
          <p:cNvSpPr txBox="1"/>
          <p:nvPr/>
        </p:nvSpPr>
        <p:spPr>
          <a:xfrm rot="48907">
            <a:off x="11584462" y="5816915"/>
            <a:ext cx="1215075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Entity</a:t>
            </a:r>
          </a:p>
        </p:txBody>
      </p:sp>
      <p:sp>
        <p:nvSpPr>
          <p:cNvPr id="1908" name="Repository…"/>
          <p:cNvSpPr txBox="1"/>
          <p:nvPr/>
        </p:nvSpPr>
        <p:spPr>
          <a:xfrm rot="756641">
            <a:off x="13516010" y="6379847"/>
            <a:ext cx="2702485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&lt;&lt;interface&gt;&gt;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13" name="Rechteck"/>
          <p:cNvGrpSpPr/>
          <p:nvPr/>
        </p:nvGrpSpPr>
        <p:grpSpPr>
          <a:xfrm>
            <a:off x="4168611" y="1249860"/>
            <a:ext cx="3721692" cy="2971946"/>
            <a:chOff x="0" y="0"/>
            <a:chExt cx="3721690" cy="2971945"/>
          </a:xfrm>
        </p:grpSpPr>
        <p:sp>
          <p:nvSpPr>
            <p:cNvPr id="1912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1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16" name="Rechteck"/>
          <p:cNvGrpSpPr/>
          <p:nvPr/>
        </p:nvGrpSpPr>
        <p:grpSpPr>
          <a:xfrm>
            <a:off x="3834864" y="2005500"/>
            <a:ext cx="755292" cy="656995"/>
            <a:chOff x="0" y="0"/>
            <a:chExt cx="755290" cy="656994"/>
          </a:xfrm>
        </p:grpSpPr>
        <p:sp>
          <p:nvSpPr>
            <p:cNvPr id="1915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19" name="Rechteck"/>
          <p:cNvGrpSpPr/>
          <p:nvPr/>
        </p:nvGrpSpPr>
        <p:grpSpPr>
          <a:xfrm>
            <a:off x="3834864" y="2809171"/>
            <a:ext cx="755292" cy="656995"/>
            <a:chOff x="0" y="0"/>
            <a:chExt cx="755290" cy="656994"/>
          </a:xfrm>
        </p:grpSpPr>
        <p:sp>
          <p:nvSpPr>
            <p:cNvPr id="191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20" name="UI"/>
          <p:cNvSpPr txBox="1"/>
          <p:nvPr/>
        </p:nvSpPr>
        <p:spPr>
          <a:xfrm>
            <a:off x="5741865" y="2416745"/>
            <a:ext cx="57518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UI</a:t>
            </a:r>
          </a:p>
        </p:txBody>
      </p:sp>
      <p:pic>
        <p:nvPicPr>
          <p:cNvPr id="1921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68299" y="4577951"/>
            <a:ext cx="1324770" cy="540316"/>
          </a:xfrm>
          <a:prstGeom prst="rect">
            <a:avLst/>
          </a:prstGeom>
        </p:spPr>
      </p:pic>
      <p:grpSp>
        <p:nvGrpSpPr>
          <p:cNvPr id="1925" name="Rechteck"/>
          <p:cNvGrpSpPr/>
          <p:nvPr/>
        </p:nvGrpSpPr>
        <p:grpSpPr>
          <a:xfrm>
            <a:off x="4111569" y="5460612"/>
            <a:ext cx="16471755" cy="2971947"/>
            <a:chOff x="0" y="0"/>
            <a:chExt cx="16471754" cy="2971945"/>
          </a:xfrm>
        </p:grpSpPr>
        <p:sp>
          <p:nvSpPr>
            <p:cNvPr id="1924" name="Rechteck"/>
            <p:cNvSpPr/>
            <p:nvPr/>
          </p:nvSpPr>
          <p:spPr>
            <a:xfrm>
              <a:off x="69850" y="69850"/>
              <a:ext cx="16332055" cy="2832246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3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6471755" cy="2971946"/>
            </a:xfrm>
            <a:prstGeom prst="rect">
              <a:avLst/>
            </a:prstGeom>
            <a:effectLst/>
          </p:spPr>
        </p:pic>
      </p:grpSp>
      <p:grpSp>
        <p:nvGrpSpPr>
          <p:cNvPr id="1928" name="Rechteck"/>
          <p:cNvGrpSpPr/>
          <p:nvPr/>
        </p:nvGrpSpPr>
        <p:grpSpPr>
          <a:xfrm>
            <a:off x="3777822" y="6216252"/>
            <a:ext cx="755291" cy="656995"/>
            <a:chOff x="0" y="0"/>
            <a:chExt cx="755290" cy="656994"/>
          </a:xfrm>
        </p:grpSpPr>
        <p:sp>
          <p:nvSpPr>
            <p:cNvPr id="192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31" name="Rechteck"/>
          <p:cNvGrpSpPr/>
          <p:nvPr/>
        </p:nvGrpSpPr>
        <p:grpSpPr>
          <a:xfrm>
            <a:off x="3777822" y="7019924"/>
            <a:ext cx="755291" cy="656995"/>
            <a:chOff x="0" y="0"/>
            <a:chExt cx="755290" cy="656994"/>
          </a:xfrm>
        </p:grpSpPr>
        <p:sp>
          <p:nvSpPr>
            <p:cNvPr id="193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32" name="Application"/>
          <p:cNvSpPr txBox="1"/>
          <p:nvPr/>
        </p:nvSpPr>
        <p:spPr>
          <a:xfrm>
            <a:off x="11292876" y="6627497"/>
            <a:ext cx="210914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Application</a:t>
            </a:r>
          </a:p>
        </p:txBody>
      </p:sp>
      <p:grpSp>
        <p:nvGrpSpPr>
          <p:cNvPr id="1935" name="Rechteck"/>
          <p:cNvGrpSpPr/>
          <p:nvPr/>
        </p:nvGrpSpPr>
        <p:grpSpPr>
          <a:xfrm>
            <a:off x="12598237" y="1249860"/>
            <a:ext cx="3721691" cy="2971946"/>
            <a:chOff x="0" y="0"/>
            <a:chExt cx="3721690" cy="2971945"/>
          </a:xfrm>
        </p:grpSpPr>
        <p:sp>
          <p:nvSpPr>
            <p:cNvPr id="1934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38" name="Rechteck"/>
          <p:cNvGrpSpPr/>
          <p:nvPr/>
        </p:nvGrpSpPr>
        <p:grpSpPr>
          <a:xfrm>
            <a:off x="12264490" y="2005500"/>
            <a:ext cx="755291" cy="656995"/>
            <a:chOff x="0" y="0"/>
            <a:chExt cx="755290" cy="656994"/>
          </a:xfrm>
        </p:grpSpPr>
        <p:sp>
          <p:nvSpPr>
            <p:cNvPr id="193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41" name="Rechteck"/>
          <p:cNvGrpSpPr/>
          <p:nvPr/>
        </p:nvGrpSpPr>
        <p:grpSpPr>
          <a:xfrm>
            <a:off x="12264490" y="2809171"/>
            <a:ext cx="755291" cy="656995"/>
            <a:chOff x="0" y="0"/>
            <a:chExt cx="755290" cy="656994"/>
          </a:xfrm>
        </p:grpSpPr>
        <p:sp>
          <p:nvSpPr>
            <p:cNvPr id="194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3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42" name="Data Access"/>
          <p:cNvSpPr txBox="1"/>
          <p:nvPr/>
        </p:nvSpPr>
        <p:spPr>
          <a:xfrm>
            <a:off x="13323028" y="2416745"/>
            <a:ext cx="2272107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Data Access</a:t>
            </a:r>
          </a:p>
        </p:txBody>
      </p:sp>
      <p:grpSp>
        <p:nvGrpSpPr>
          <p:cNvPr id="1945" name="Rechteck"/>
          <p:cNvGrpSpPr/>
          <p:nvPr/>
        </p:nvGrpSpPr>
        <p:grpSpPr>
          <a:xfrm>
            <a:off x="8383424" y="1249860"/>
            <a:ext cx="3721692" cy="2971946"/>
            <a:chOff x="0" y="0"/>
            <a:chExt cx="3721690" cy="2971945"/>
          </a:xfrm>
        </p:grpSpPr>
        <p:sp>
          <p:nvSpPr>
            <p:cNvPr id="1944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3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48" name="Rechteck"/>
          <p:cNvGrpSpPr/>
          <p:nvPr/>
        </p:nvGrpSpPr>
        <p:grpSpPr>
          <a:xfrm>
            <a:off x="8049677" y="2005500"/>
            <a:ext cx="755291" cy="656995"/>
            <a:chOff x="0" y="0"/>
            <a:chExt cx="755290" cy="656994"/>
          </a:xfrm>
        </p:grpSpPr>
        <p:sp>
          <p:nvSpPr>
            <p:cNvPr id="1947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51" name="Rechteck"/>
          <p:cNvGrpSpPr/>
          <p:nvPr/>
        </p:nvGrpSpPr>
        <p:grpSpPr>
          <a:xfrm>
            <a:off x="8049677" y="2809171"/>
            <a:ext cx="755291" cy="656995"/>
            <a:chOff x="0" y="0"/>
            <a:chExt cx="755290" cy="656994"/>
          </a:xfrm>
        </p:grpSpPr>
        <p:sp>
          <p:nvSpPr>
            <p:cNvPr id="1950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49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52" name="REST"/>
          <p:cNvSpPr txBox="1"/>
          <p:nvPr/>
        </p:nvSpPr>
        <p:spPr>
          <a:xfrm>
            <a:off x="9693229" y="2416745"/>
            <a:ext cx="110208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REST</a:t>
            </a:r>
          </a:p>
        </p:txBody>
      </p:sp>
      <p:pic>
        <p:nvPicPr>
          <p:cNvPr id="1953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83112" y="4577951"/>
            <a:ext cx="1324769" cy="540316"/>
          </a:xfrm>
          <a:prstGeom prst="rect">
            <a:avLst/>
          </a:prstGeom>
        </p:spPr>
      </p:pic>
      <p:grpSp>
        <p:nvGrpSpPr>
          <p:cNvPr id="1957" name="Rechteck"/>
          <p:cNvGrpSpPr/>
          <p:nvPr/>
        </p:nvGrpSpPr>
        <p:grpSpPr>
          <a:xfrm>
            <a:off x="16884487" y="1249860"/>
            <a:ext cx="3721691" cy="2971946"/>
            <a:chOff x="0" y="0"/>
            <a:chExt cx="3721690" cy="2971945"/>
          </a:xfrm>
        </p:grpSpPr>
        <p:sp>
          <p:nvSpPr>
            <p:cNvPr id="1956" name="Rechteck"/>
            <p:cNvSpPr/>
            <p:nvPr/>
          </p:nvSpPr>
          <p:spPr>
            <a:xfrm>
              <a:off x="69850" y="69850"/>
              <a:ext cx="3581991" cy="283224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55" name="Rechteck Rechteck" descr="Rechteck Rechteck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21691" cy="2971946"/>
            </a:xfrm>
            <a:prstGeom prst="rect">
              <a:avLst/>
            </a:prstGeom>
            <a:effectLst/>
          </p:spPr>
        </p:pic>
      </p:grpSp>
      <p:grpSp>
        <p:nvGrpSpPr>
          <p:cNvPr id="1960" name="Rechteck"/>
          <p:cNvGrpSpPr/>
          <p:nvPr/>
        </p:nvGrpSpPr>
        <p:grpSpPr>
          <a:xfrm>
            <a:off x="16550740" y="2005500"/>
            <a:ext cx="755291" cy="656995"/>
            <a:chOff x="0" y="0"/>
            <a:chExt cx="755290" cy="656994"/>
          </a:xfrm>
        </p:grpSpPr>
        <p:sp>
          <p:nvSpPr>
            <p:cNvPr id="1959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5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63" name="Rechteck"/>
          <p:cNvGrpSpPr/>
          <p:nvPr/>
        </p:nvGrpSpPr>
        <p:grpSpPr>
          <a:xfrm>
            <a:off x="16550740" y="2809171"/>
            <a:ext cx="755291" cy="656995"/>
            <a:chOff x="0" y="0"/>
            <a:chExt cx="755290" cy="656994"/>
          </a:xfrm>
        </p:grpSpPr>
        <p:sp>
          <p:nvSpPr>
            <p:cNvPr id="1962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66" name="Rechteck"/>
          <p:cNvGrpSpPr/>
          <p:nvPr/>
        </p:nvGrpSpPr>
        <p:grpSpPr>
          <a:xfrm>
            <a:off x="4122996" y="9727940"/>
            <a:ext cx="16471755" cy="2971947"/>
            <a:chOff x="0" y="0"/>
            <a:chExt cx="16471754" cy="2971945"/>
          </a:xfrm>
        </p:grpSpPr>
        <p:sp>
          <p:nvSpPr>
            <p:cNvPr id="1965" name="Rechteck"/>
            <p:cNvSpPr/>
            <p:nvPr/>
          </p:nvSpPr>
          <p:spPr>
            <a:xfrm>
              <a:off x="69850" y="69850"/>
              <a:ext cx="16332055" cy="2832246"/>
            </a:xfrm>
            <a:prstGeom prst="rect">
              <a:avLst/>
            </a:prstGeom>
            <a:blipFill rotWithShape="1">
              <a:blip r:embed="rId9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4" name="Rechteck Rechteck" descr="Rechteck Rechteck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6471755" cy="2971946"/>
            </a:xfrm>
            <a:prstGeom prst="rect">
              <a:avLst/>
            </a:prstGeom>
            <a:effectLst/>
          </p:spPr>
        </p:pic>
      </p:grpSp>
      <p:grpSp>
        <p:nvGrpSpPr>
          <p:cNvPr id="1969" name="Rechteck"/>
          <p:cNvGrpSpPr/>
          <p:nvPr/>
        </p:nvGrpSpPr>
        <p:grpSpPr>
          <a:xfrm>
            <a:off x="3789249" y="10483580"/>
            <a:ext cx="755291" cy="656995"/>
            <a:chOff x="0" y="0"/>
            <a:chExt cx="755290" cy="656994"/>
          </a:xfrm>
        </p:grpSpPr>
        <p:sp>
          <p:nvSpPr>
            <p:cNvPr id="1968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6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grpSp>
        <p:nvGrpSpPr>
          <p:cNvPr id="1972" name="Rechteck"/>
          <p:cNvGrpSpPr/>
          <p:nvPr/>
        </p:nvGrpSpPr>
        <p:grpSpPr>
          <a:xfrm>
            <a:off x="3789249" y="11287252"/>
            <a:ext cx="755291" cy="656995"/>
            <a:chOff x="0" y="0"/>
            <a:chExt cx="755290" cy="656994"/>
          </a:xfrm>
        </p:grpSpPr>
        <p:sp>
          <p:nvSpPr>
            <p:cNvPr id="1971" name="Rechteck"/>
            <p:cNvSpPr/>
            <p:nvPr/>
          </p:nvSpPr>
          <p:spPr>
            <a:xfrm>
              <a:off x="69850" y="69850"/>
              <a:ext cx="615591" cy="5172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7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55291" cy="656995"/>
            </a:xfrm>
            <a:prstGeom prst="rect">
              <a:avLst/>
            </a:prstGeom>
            <a:effectLst/>
          </p:spPr>
        </p:pic>
      </p:grpSp>
      <p:sp>
        <p:nvSpPr>
          <p:cNvPr id="1973" name="Domain"/>
          <p:cNvSpPr txBox="1"/>
          <p:nvPr/>
        </p:nvSpPr>
        <p:spPr>
          <a:xfrm>
            <a:off x="11598029" y="10894825"/>
            <a:ext cx="152168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pic>
        <p:nvPicPr>
          <p:cNvPr id="1974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685062" y="8845279"/>
            <a:ext cx="1324769" cy="540315"/>
          </a:xfrm>
          <a:prstGeom prst="rect">
            <a:avLst/>
          </a:prstGeom>
        </p:spPr>
      </p:pic>
      <p:pic>
        <p:nvPicPr>
          <p:cNvPr id="1976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010284" y="4577951"/>
            <a:ext cx="1324769" cy="540316"/>
          </a:xfrm>
          <a:prstGeom prst="rect">
            <a:avLst/>
          </a:prstGeom>
        </p:spPr>
      </p:pic>
      <p:sp>
        <p:nvSpPr>
          <p:cNvPr id="1978" name="Email…"/>
          <p:cNvSpPr txBox="1"/>
          <p:nvPr/>
        </p:nvSpPr>
        <p:spPr>
          <a:xfrm>
            <a:off x="17990481" y="2169095"/>
            <a:ext cx="1509701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Email</a:t>
            </a:r>
          </a:p>
          <a:p>
            <a: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pPr>
            <a:r>
              <a:t>Notifier</a:t>
            </a:r>
          </a:p>
        </p:txBody>
      </p:sp>
      <p:pic>
        <p:nvPicPr>
          <p:cNvPr id="1979" name="Linien Linien" descr="Linien Linien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922471" y="4704951"/>
            <a:ext cx="1324770" cy="540316"/>
          </a:xfrm>
          <a:prstGeom prst="rect">
            <a:avLst/>
          </a:prstGeom>
        </p:spPr>
      </p:pic>
      <p:sp>
        <p:nvSpPr>
          <p:cNvPr id="1981" name="Usecase"/>
          <p:cNvSpPr txBox="1"/>
          <p:nvPr/>
        </p:nvSpPr>
        <p:spPr>
          <a:xfrm rot="20333135">
            <a:off x="7056992" y="6488563"/>
            <a:ext cx="1712007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Use</a:t>
            </a:r>
            <a:r>
              <a:rPr lang="de-DE" dirty="0"/>
              <a:t>C</a:t>
            </a:r>
            <a:r>
              <a:rPr dirty="0" err="1"/>
              <a:t>ase</a:t>
            </a:r>
            <a:endParaRPr dirty="0"/>
          </a:p>
        </p:txBody>
      </p:sp>
      <p:sp>
        <p:nvSpPr>
          <p:cNvPr id="1982" name="Service"/>
          <p:cNvSpPr txBox="1"/>
          <p:nvPr/>
        </p:nvSpPr>
        <p:spPr>
          <a:xfrm rot="1498916">
            <a:off x="15889311" y="6700833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Service</a:t>
            </a:r>
          </a:p>
        </p:txBody>
      </p:sp>
      <p:sp>
        <p:nvSpPr>
          <p:cNvPr id="1983" name="Domain…"/>
          <p:cNvSpPr txBox="1"/>
          <p:nvPr/>
        </p:nvSpPr>
        <p:spPr>
          <a:xfrm rot="19812111">
            <a:off x="14692196" y="10649336"/>
            <a:ext cx="123110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endParaRPr dirty="0"/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Entity</a:t>
            </a:r>
          </a:p>
        </p:txBody>
      </p:sp>
      <p:sp>
        <p:nvSpPr>
          <p:cNvPr id="1984" name="Repository…"/>
          <p:cNvSpPr txBox="1"/>
          <p:nvPr/>
        </p:nvSpPr>
        <p:spPr>
          <a:xfrm rot="1032422">
            <a:off x="7557651" y="10647175"/>
            <a:ext cx="2702485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dirty="0"/>
              <a:t>&lt;&lt;interface&gt;&gt;</a:t>
            </a:r>
          </a:p>
        </p:txBody>
      </p:sp>
      <p:sp>
        <p:nvSpPr>
          <p:cNvPr id="1985" name="Value Object"/>
          <p:cNvSpPr txBox="1"/>
          <p:nvPr/>
        </p:nvSpPr>
        <p:spPr>
          <a:xfrm rot="1032422">
            <a:off x="17216031" y="10969579"/>
            <a:ext cx="244482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ValueObject</a:t>
            </a:r>
            <a:endParaRPr dirty="0"/>
          </a:p>
        </p:txBody>
      </p:sp>
      <p:sp>
        <p:nvSpPr>
          <p:cNvPr id="1986" name="Aggregate"/>
          <p:cNvSpPr txBox="1"/>
          <p:nvPr/>
        </p:nvSpPr>
        <p:spPr>
          <a:xfrm rot="19812111">
            <a:off x="4996378" y="11043231"/>
            <a:ext cx="2002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Aggregate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1" name="Stern"/>
          <p:cNvGrpSpPr/>
          <p:nvPr/>
        </p:nvGrpSpPr>
        <p:grpSpPr>
          <a:xfrm rot="18000000">
            <a:off x="6360247" y="80078"/>
            <a:ext cx="11739706" cy="13555844"/>
            <a:chOff x="0" y="0"/>
            <a:chExt cx="11739704" cy="13555842"/>
          </a:xfrm>
        </p:grpSpPr>
        <p:sp>
          <p:nvSpPr>
            <p:cNvPr id="1990" name="Stern"/>
            <p:cNvSpPr/>
            <p:nvPr/>
          </p:nvSpPr>
          <p:spPr>
            <a:xfrm>
              <a:off x="69849" y="80655"/>
              <a:ext cx="11600006" cy="13394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89" name="Stern Stern" descr="Stern Stern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11739706" cy="13555843"/>
            </a:xfrm>
            <a:prstGeom prst="rect">
              <a:avLst/>
            </a:prstGeom>
            <a:effectLst/>
          </p:spPr>
        </p:pic>
      </p:grpSp>
      <p:grpSp>
        <p:nvGrpSpPr>
          <p:cNvPr id="1994" name="Stern"/>
          <p:cNvGrpSpPr/>
          <p:nvPr/>
        </p:nvGrpSpPr>
        <p:grpSpPr>
          <a:xfrm rot="18000000">
            <a:off x="8100248" y="2089258"/>
            <a:ext cx="8259704" cy="9537484"/>
            <a:chOff x="0" y="0"/>
            <a:chExt cx="8259702" cy="9537483"/>
          </a:xfrm>
        </p:grpSpPr>
        <p:sp>
          <p:nvSpPr>
            <p:cNvPr id="1993" name="Stern"/>
            <p:cNvSpPr/>
            <p:nvPr/>
          </p:nvSpPr>
          <p:spPr>
            <a:xfrm>
              <a:off x="69850" y="80655"/>
              <a:ext cx="8120003" cy="937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92" name="Stern Stern" descr="Stern Stern"/>
            <p:cNvPicPr>
              <a:picLocks/>
            </p:cNvPicPr>
            <p:nvPr/>
          </p:nvPicPr>
          <p:blipFill>
            <a:blip r:embed="rId7">
              <a:alphaModFix amt="30000"/>
            </a:blip>
            <a:stretch>
              <a:fillRect/>
            </a:stretch>
          </p:blipFill>
          <p:spPr>
            <a:xfrm>
              <a:off x="0" y="-1"/>
              <a:ext cx="8259703" cy="9537485"/>
            </a:xfrm>
            <a:prstGeom prst="rect">
              <a:avLst/>
            </a:prstGeom>
            <a:effectLst/>
          </p:spPr>
        </p:pic>
      </p:grpSp>
      <p:grpSp>
        <p:nvGrpSpPr>
          <p:cNvPr id="1997" name="Stern"/>
          <p:cNvGrpSpPr/>
          <p:nvPr/>
        </p:nvGrpSpPr>
        <p:grpSpPr>
          <a:xfrm rot="18000000">
            <a:off x="9827549" y="4098438"/>
            <a:ext cx="4779702" cy="5519124"/>
            <a:chOff x="0" y="0"/>
            <a:chExt cx="4779701" cy="5519123"/>
          </a:xfrm>
        </p:grpSpPr>
        <p:sp>
          <p:nvSpPr>
            <p:cNvPr id="1996" name="Stern"/>
            <p:cNvSpPr/>
            <p:nvPr/>
          </p:nvSpPr>
          <p:spPr>
            <a:xfrm>
              <a:off x="69850" y="80655"/>
              <a:ext cx="4640002" cy="5357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blipFill rotWithShape="1">
              <a:blip r:embed="rId8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95" name="Stern Stern" descr="Stern Stern"/>
            <p:cNvPicPr>
              <a:picLocks/>
            </p:cNvPicPr>
            <p:nvPr/>
          </p:nvPicPr>
          <p:blipFill>
            <a:blip r:embed="rId9">
              <a:alphaModFix amt="30000"/>
            </a:blip>
            <a:stretch>
              <a:fillRect/>
            </a:stretch>
          </p:blipFill>
          <p:spPr>
            <a:xfrm>
              <a:off x="0" y="0"/>
              <a:ext cx="4779702" cy="5519125"/>
            </a:xfrm>
            <a:prstGeom prst="rect">
              <a:avLst/>
            </a:prstGeom>
            <a:effectLst/>
          </p:spPr>
        </p:pic>
      </p:grpSp>
      <p:sp>
        <p:nvSpPr>
          <p:cNvPr id="1998" name="Domain"/>
          <p:cNvSpPr txBox="1"/>
          <p:nvPr/>
        </p:nvSpPr>
        <p:spPr>
          <a:xfrm>
            <a:off x="11431155" y="6538912"/>
            <a:ext cx="152169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Domain</a:t>
            </a:r>
          </a:p>
        </p:txBody>
      </p:sp>
      <p:sp>
        <p:nvSpPr>
          <p:cNvPr id="1999" name="Application"/>
          <p:cNvSpPr txBox="1"/>
          <p:nvPr/>
        </p:nvSpPr>
        <p:spPr>
          <a:xfrm>
            <a:off x="11137430" y="3092053"/>
            <a:ext cx="210914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Application</a:t>
            </a:r>
          </a:p>
        </p:txBody>
      </p:sp>
      <p:sp>
        <p:nvSpPr>
          <p:cNvPr id="2000" name="Infrastructure"/>
          <p:cNvSpPr txBox="1"/>
          <p:nvPr/>
        </p:nvSpPr>
        <p:spPr>
          <a:xfrm>
            <a:off x="10893894" y="1216818"/>
            <a:ext cx="2596212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Infrastructure</a:t>
            </a:r>
          </a:p>
        </p:txBody>
      </p:sp>
      <p:sp>
        <p:nvSpPr>
          <p:cNvPr id="2001" name="Primary / Active ports"/>
          <p:cNvSpPr txBox="1"/>
          <p:nvPr/>
        </p:nvSpPr>
        <p:spPr>
          <a:xfrm>
            <a:off x="91382" y="118365"/>
            <a:ext cx="5336490" cy="8032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Primary / Active ports</a:t>
            </a:r>
          </a:p>
        </p:txBody>
      </p:sp>
      <p:grpSp>
        <p:nvGrpSpPr>
          <p:cNvPr id="2004" name="Globus – Europa"/>
          <p:cNvGrpSpPr/>
          <p:nvPr/>
        </p:nvGrpSpPr>
        <p:grpSpPr>
          <a:xfrm>
            <a:off x="5709479" y="648544"/>
            <a:ext cx="1397290" cy="1395818"/>
            <a:chOff x="0" y="0"/>
            <a:chExt cx="1397288" cy="1395816"/>
          </a:xfrm>
        </p:grpSpPr>
        <p:sp>
          <p:nvSpPr>
            <p:cNvPr id="2003" name="Globus – Europa"/>
            <p:cNvSpPr/>
            <p:nvPr/>
          </p:nvSpPr>
          <p:spPr>
            <a:xfrm>
              <a:off x="6349" y="6350"/>
              <a:ext cx="1384590" cy="138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0763" y="0"/>
                  </a:moveTo>
                  <a:cubicBezTo>
                    <a:pt x="8816" y="0"/>
                    <a:pt x="6993" y="533"/>
                    <a:pt x="5416" y="1448"/>
                  </a:cubicBezTo>
                  <a:lnTo>
                    <a:pt x="5364" y="1475"/>
                  </a:lnTo>
                  <a:lnTo>
                    <a:pt x="5259" y="1533"/>
                  </a:lnTo>
                  <a:lnTo>
                    <a:pt x="5173" y="1582"/>
                  </a:lnTo>
                  <a:lnTo>
                    <a:pt x="5091" y="1633"/>
                  </a:lnTo>
                  <a:lnTo>
                    <a:pt x="4999" y="1690"/>
                  </a:lnTo>
                  <a:lnTo>
                    <a:pt x="4949" y="1724"/>
                  </a:lnTo>
                  <a:lnTo>
                    <a:pt x="5018" y="1682"/>
                  </a:lnTo>
                  <a:lnTo>
                    <a:pt x="5073" y="1651"/>
                  </a:lnTo>
                  <a:lnTo>
                    <a:pt x="5123" y="1623"/>
                  </a:lnTo>
                  <a:lnTo>
                    <a:pt x="5126" y="1624"/>
                  </a:lnTo>
                  <a:lnTo>
                    <a:pt x="5039" y="1678"/>
                  </a:lnTo>
                  <a:cubicBezTo>
                    <a:pt x="4968" y="1723"/>
                    <a:pt x="4893" y="1763"/>
                    <a:pt x="4824" y="1810"/>
                  </a:cubicBezTo>
                  <a:lnTo>
                    <a:pt x="4926" y="1741"/>
                  </a:lnTo>
                  <a:lnTo>
                    <a:pt x="4931" y="1737"/>
                  </a:lnTo>
                  <a:lnTo>
                    <a:pt x="4949" y="1724"/>
                  </a:lnTo>
                  <a:lnTo>
                    <a:pt x="4860" y="1781"/>
                  </a:lnTo>
                  <a:lnTo>
                    <a:pt x="4840" y="1794"/>
                  </a:lnTo>
                  <a:lnTo>
                    <a:pt x="4817" y="1811"/>
                  </a:lnTo>
                  <a:lnTo>
                    <a:pt x="4782" y="1833"/>
                  </a:lnTo>
                  <a:lnTo>
                    <a:pt x="4762" y="1848"/>
                  </a:lnTo>
                  <a:lnTo>
                    <a:pt x="4758" y="1850"/>
                  </a:lnTo>
                  <a:lnTo>
                    <a:pt x="4723" y="1874"/>
                  </a:lnTo>
                  <a:lnTo>
                    <a:pt x="4701" y="1889"/>
                  </a:lnTo>
                  <a:lnTo>
                    <a:pt x="4639" y="1932"/>
                  </a:lnTo>
                  <a:lnTo>
                    <a:pt x="4664" y="1917"/>
                  </a:lnTo>
                  <a:lnTo>
                    <a:pt x="4562" y="1993"/>
                  </a:lnTo>
                  <a:lnTo>
                    <a:pt x="4484" y="2049"/>
                  </a:lnTo>
                  <a:lnTo>
                    <a:pt x="4437" y="2087"/>
                  </a:lnTo>
                  <a:lnTo>
                    <a:pt x="4413" y="2111"/>
                  </a:lnTo>
                  <a:cubicBezTo>
                    <a:pt x="4345" y="2162"/>
                    <a:pt x="4275" y="2211"/>
                    <a:pt x="4207" y="2264"/>
                  </a:cubicBezTo>
                  <a:lnTo>
                    <a:pt x="4221" y="2252"/>
                  </a:lnTo>
                  <a:lnTo>
                    <a:pt x="4281" y="2203"/>
                  </a:lnTo>
                  <a:lnTo>
                    <a:pt x="4341" y="2155"/>
                  </a:lnTo>
                  <a:lnTo>
                    <a:pt x="4433" y="2082"/>
                  </a:lnTo>
                  <a:lnTo>
                    <a:pt x="4541" y="2003"/>
                  </a:lnTo>
                  <a:lnTo>
                    <a:pt x="4452" y="2067"/>
                  </a:lnTo>
                  <a:lnTo>
                    <a:pt x="4380" y="2119"/>
                  </a:lnTo>
                  <a:lnTo>
                    <a:pt x="4310" y="2171"/>
                  </a:lnTo>
                  <a:lnTo>
                    <a:pt x="4209" y="2249"/>
                  </a:lnTo>
                  <a:lnTo>
                    <a:pt x="4134" y="2308"/>
                  </a:lnTo>
                  <a:lnTo>
                    <a:pt x="4119" y="2323"/>
                  </a:lnTo>
                  <a:lnTo>
                    <a:pt x="4082" y="2353"/>
                  </a:lnTo>
                  <a:lnTo>
                    <a:pt x="4000" y="2421"/>
                  </a:lnTo>
                  <a:cubicBezTo>
                    <a:pt x="3953" y="2459"/>
                    <a:pt x="3908" y="2498"/>
                    <a:pt x="3863" y="2537"/>
                  </a:cubicBezTo>
                  <a:cubicBezTo>
                    <a:pt x="3848" y="2549"/>
                    <a:pt x="3834" y="2561"/>
                    <a:pt x="3819" y="2574"/>
                  </a:cubicBezTo>
                  <a:lnTo>
                    <a:pt x="3700" y="2680"/>
                  </a:lnTo>
                  <a:lnTo>
                    <a:pt x="3543" y="2826"/>
                  </a:lnTo>
                  <a:lnTo>
                    <a:pt x="3518" y="2851"/>
                  </a:lnTo>
                  <a:cubicBezTo>
                    <a:pt x="3244" y="3104"/>
                    <a:pt x="2984" y="3369"/>
                    <a:pt x="2738" y="3648"/>
                  </a:cubicBezTo>
                  <a:lnTo>
                    <a:pt x="2736" y="3649"/>
                  </a:lnTo>
                  <a:lnTo>
                    <a:pt x="2661" y="3727"/>
                  </a:lnTo>
                  <a:lnTo>
                    <a:pt x="2642" y="3747"/>
                  </a:lnTo>
                  <a:lnTo>
                    <a:pt x="2594" y="3803"/>
                  </a:lnTo>
                  <a:lnTo>
                    <a:pt x="2544" y="3865"/>
                  </a:lnTo>
                  <a:lnTo>
                    <a:pt x="2535" y="3873"/>
                  </a:lnTo>
                  <a:cubicBezTo>
                    <a:pt x="2485" y="3934"/>
                    <a:pt x="2437" y="3997"/>
                    <a:pt x="2388" y="4058"/>
                  </a:cubicBezTo>
                  <a:lnTo>
                    <a:pt x="2368" y="4082"/>
                  </a:lnTo>
                  <a:lnTo>
                    <a:pt x="2316" y="4153"/>
                  </a:lnTo>
                  <a:lnTo>
                    <a:pt x="2254" y="4237"/>
                  </a:lnTo>
                  <a:cubicBezTo>
                    <a:pt x="2252" y="4239"/>
                    <a:pt x="2251" y="4243"/>
                    <a:pt x="2249" y="4245"/>
                  </a:cubicBezTo>
                  <a:lnTo>
                    <a:pt x="2140" y="4387"/>
                  </a:lnTo>
                  <a:lnTo>
                    <a:pt x="2087" y="4461"/>
                  </a:lnTo>
                  <a:lnTo>
                    <a:pt x="2080" y="4471"/>
                  </a:lnTo>
                  <a:lnTo>
                    <a:pt x="2015" y="4558"/>
                  </a:lnTo>
                  <a:cubicBezTo>
                    <a:pt x="1836" y="4811"/>
                    <a:pt x="1670" y="5073"/>
                    <a:pt x="1512" y="5341"/>
                  </a:cubicBezTo>
                  <a:lnTo>
                    <a:pt x="1502" y="5358"/>
                  </a:lnTo>
                  <a:cubicBezTo>
                    <a:pt x="800" y="6562"/>
                    <a:pt x="315" y="7908"/>
                    <a:pt x="121" y="9349"/>
                  </a:cubicBezTo>
                  <a:cubicBezTo>
                    <a:pt x="-23" y="10211"/>
                    <a:pt x="-97" y="11471"/>
                    <a:pt x="238" y="12968"/>
                  </a:cubicBezTo>
                  <a:cubicBezTo>
                    <a:pt x="240" y="12974"/>
                    <a:pt x="242" y="12979"/>
                    <a:pt x="244" y="12985"/>
                  </a:cubicBezTo>
                  <a:cubicBezTo>
                    <a:pt x="286" y="13171"/>
                    <a:pt x="334" y="13361"/>
                    <a:pt x="389" y="13554"/>
                  </a:cubicBezTo>
                  <a:cubicBezTo>
                    <a:pt x="1604" y="18177"/>
                    <a:pt x="5788" y="21600"/>
                    <a:pt x="10763" y="21600"/>
                  </a:cubicBezTo>
                  <a:cubicBezTo>
                    <a:pt x="16685" y="21600"/>
                    <a:pt x="21503" y="16755"/>
                    <a:pt x="21503" y="10800"/>
                  </a:cubicBezTo>
                  <a:cubicBezTo>
                    <a:pt x="21503" y="4845"/>
                    <a:pt x="16685" y="0"/>
                    <a:pt x="10763" y="0"/>
                  </a:cubicBezTo>
                  <a:close/>
                  <a:moveTo>
                    <a:pt x="10763" y="54"/>
                  </a:moveTo>
                  <a:cubicBezTo>
                    <a:pt x="15772" y="54"/>
                    <a:pt x="19975" y="3543"/>
                    <a:pt x="21126" y="8228"/>
                  </a:cubicBezTo>
                  <a:lnTo>
                    <a:pt x="21105" y="8182"/>
                  </a:lnTo>
                  <a:lnTo>
                    <a:pt x="21098" y="8186"/>
                  </a:lnTo>
                  <a:lnTo>
                    <a:pt x="21120" y="8327"/>
                  </a:lnTo>
                  <a:lnTo>
                    <a:pt x="21135" y="8312"/>
                  </a:lnTo>
                  <a:lnTo>
                    <a:pt x="21148" y="8347"/>
                  </a:lnTo>
                  <a:lnTo>
                    <a:pt x="21160" y="8428"/>
                  </a:lnTo>
                  <a:lnTo>
                    <a:pt x="21178" y="8465"/>
                  </a:lnTo>
                  <a:lnTo>
                    <a:pt x="21172" y="8427"/>
                  </a:lnTo>
                  <a:lnTo>
                    <a:pt x="21192" y="8482"/>
                  </a:lnTo>
                  <a:lnTo>
                    <a:pt x="21195" y="8491"/>
                  </a:lnTo>
                  <a:cubicBezTo>
                    <a:pt x="21228" y="8643"/>
                    <a:pt x="21260" y="8795"/>
                    <a:pt x="21287" y="8950"/>
                  </a:cubicBezTo>
                  <a:lnTo>
                    <a:pt x="21289" y="8958"/>
                  </a:lnTo>
                  <a:lnTo>
                    <a:pt x="21309" y="9083"/>
                  </a:lnTo>
                  <a:lnTo>
                    <a:pt x="21329" y="9196"/>
                  </a:lnTo>
                  <a:cubicBezTo>
                    <a:pt x="21336" y="9242"/>
                    <a:pt x="21341" y="9289"/>
                    <a:pt x="21347" y="9336"/>
                  </a:cubicBezTo>
                  <a:lnTo>
                    <a:pt x="21344" y="9334"/>
                  </a:lnTo>
                  <a:lnTo>
                    <a:pt x="21367" y="9561"/>
                  </a:lnTo>
                  <a:lnTo>
                    <a:pt x="21386" y="9696"/>
                  </a:lnTo>
                  <a:lnTo>
                    <a:pt x="21401" y="9803"/>
                  </a:lnTo>
                  <a:cubicBezTo>
                    <a:pt x="21402" y="9814"/>
                    <a:pt x="21402" y="9825"/>
                    <a:pt x="21403" y="9835"/>
                  </a:cubicBezTo>
                  <a:lnTo>
                    <a:pt x="21403" y="9931"/>
                  </a:lnTo>
                  <a:lnTo>
                    <a:pt x="21393" y="9841"/>
                  </a:lnTo>
                  <a:lnTo>
                    <a:pt x="21393" y="9903"/>
                  </a:lnTo>
                  <a:lnTo>
                    <a:pt x="21401" y="9953"/>
                  </a:lnTo>
                  <a:lnTo>
                    <a:pt x="21401" y="9960"/>
                  </a:lnTo>
                  <a:lnTo>
                    <a:pt x="21399" y="10002"/>
                  </a:lnTo>
                  <a:lnTo>
                    <a:pt x="21391" y="9963"/>
                  </a:lnTo>
                  <a:lnTo>
                    <a:pt x="21381" y="9989"/>
                  </a:lnTo>
                  <a:lnTo>
                    <a:pt x="21381" y="10051"/>
                  </a:lnTo>
                  <a:lnTo>
                    <a:pt x="21396" y="10211"/>
                  </a:lnTo>
                  <a:lnTo>
                    <a:pt x="21398" y="10253"/>
                  </a:lnTo>
                  <a:lnTo>
                    <a:pt x="21393" y="10251"/>
                  </a:lnTo>
                  <a:lnTo>
                    <a:pt x="21393" y="10317"/>
                  </a:lnTo>
                  <a:lnTo>
                    <a:pt x="21361" y="10303"/>
                  </a:lnTo>
                  <a:lnTo>
                    <a:pt x="21351" y="10376"/>
                  </a:lnTo>
                  <a:lnTo>
                    <a:pt x="21356" y="10489"/>
                  </a:lnTo>
                  <a:lnTo>
                    <a:pt x="21369" y="10510"/>
                  </a:lnTo>
                  <a:lnTo>
                    <a:pt x="21372" y="10349"/>
                  </a:lnTo>
                  <a:lnTo>
                    <a:pt x="21384" y="10541"/>
                  </a:lnTo>
                  <a:lnTo>
                    <a:pt x="21391" y="10549"/>
                  </a:lnTo>
                  <a:lnTo>
                    <a:pt x="21394" y="10487"/>
                  </a:lnTo>
                  <a:lnTo>
                    <a:pt x="21408" y="10522"/>
                  </a:lnTo>
                  <a:lnTo>
                    <a:pt x="21409" y="10591"/>
                  </a:lnTo>
                  <a:lnTo>
                    <a:pt x="21413" y="10670"/>
                  </a:lnTo>
                  <a:lnTo>
                    <a:pt x="21389" y="10813"/>
                  </a:lnTo>
                  <a:lnTo>
                    <a:pt x="21393" y="10926"/>
                  </a:lnTo>
                  <a:lnTo>
                    <a:pt x="21403" y="10960"/>
                  </a:lnTo>
                  <a:lnTo>
                    <a:pt x="21414" y="10817"/>
                  </a:lnTo>
                  <a:lnTo>
                    <a:pt x="21416" y="10810"/>
                  </a:lnTo>
                  <a:lnTo>
                    <a:pt x="21416" y="10835"/>
                  </a:lnTo>
                  <a:lnTo>
                    <a:pt x="21416" y="11031"/>
                  </a:lnTo>
                  <a:lnTo>
                    <a:pt x="21401" y="11238"/>
                  </a:lnTo>
                  <a:lnTo>
                    <a:pt x="21394" y="11324"/>
                  </a:lnTo>
                  <a:lnTo>
                    <a:pt x="21398" y="11445"/>
                  </a:lnTo>
                  <a:lnTo>
                    <a:pt x="21382" y="11583"/>
                  </a:lnTo>
                  <a:lnTo>
                    <a:pt x="21364" y="11658"/>
                  </a:lnTo>
                  <a:lnTo>
                    <a:pt x="21352" y="11820"/>
                  </a:lnTo>
                  <a:lnTo>
                    <a:pt x="21352" y="11936"/>
                  </a:lnTo>
                  <a:lnTo>
                    <a:pt x="21356" y="12009"/>
                  </a:lnTo>
                  <a:lnTo>
                    <a:pt x="21366" y="12027"/>
                  </a:lnTo>
                  <a:lnTo>
                    <a:pt x="21376" y="11982"/>
                  </a:lnTo>
                  <a:lnTo>
                    <a:pt x="21369" y="12089"/>
                  </a:lnTo>
                  <a:lnTo>
                    <a:pt x="21369" y="12100"/>
                  </a:lnTo>
                  <a:cubicBezTo>
                    <a:pt x="21359" y="12182"/>
                    <a:pt x="21344" y="12263"/>
                    <a:pt x="21332" y="12345"/>
                  </a:cubicBezTo>
                  <a:lnTo>
                    <a:pt x="21349" y="12158"/>
                  </a:lnTo>
                  <a:lnTo>
                    <a:pt x="21339" y="12170"/>
                  </a:lnTo>
                  <a:lnTo>
                    <a:pt x="21351" y="11961"/>
                  </a:lnTo>
                  <a:lnTo>
                    <a:pt x="21342" y="11837"/>
                  </a:lnTo>
                  <a:lnTo>
                    <a:pt x="21326" y="12051"/>
                  </a:lnTo>
                  <a:lnTo>
                    <a:pt x="21326" y="12175"/>
                  </a:lnTo>
                  <a:lnTo>
                    <a:pt x="21312" y="12317"/>
                  </a:lnTo>
                  <a:lnTo>
                    <a:pt x="21299" y="12465"/>
                  </a:lnTo>
                  <a:lnTo>
                    <a:pt x="21285" y="12589"/>
                  </a:lnTo>
                  <a:lnTo>
                    <a:pt x="21269" y="12724"/>
                  </a:lnTo>
                  <a:lnTo>
                    <a:pt x="21252" y="12825"/>
                  </a:lnTo>
                  <a:lnTo>
                    <a:pt x="21239" y="12901"/>
                  </a:lnTo>
                  <a:cubicBezTo>
                    <a:pt x="21236" y="12915"/>
                    <a:pt x="21233" y="12929"/>
                    <a:pt x="21230" y="12943"/>
                  </a:cubicBezTo>
                  <a:lnTo>
                    <a:pt x="21208" y="13042"/>
                  </a:lnTo>
                  <a:lnTo>
                    <a:pt x="21187" y="13136"/>
                  </a:lnTo>
                  <a:cubicBezTo>
                    <a:pt x="21179" y="13172"/>
                    <a:pt x="21166" y="13205"/>
                    <a:pt x="21158" y="13241"/>
                  </a:cubicBezTo>
                  <a:cubicBezTo>
                    <a:pt x="20055" y="17992"/>
                    <a:pt x="15819" y="21546"/>
                    <a:pt x="10763" y="21546"/>
                  </a:cubicBezTo>
                  <a:cubicBezTo>
                    <a:pt x="6628" y="21546"/>
                    <a:pt x="3050" y="19164"/>
                    <a:pt x="1275" y="15700"/>
                  </a:cubicBezTo>
                  <a:lnTo>
                    <a:pt x="1278" y="15702"/>
                  </a:lnTo>
                  <a:lnTo>
                    <a:pt x="1303" y="15725"/>
                  </a:lnTo>
                  <a:lnTo>
                    <a:pt x="1315" y="15708"/>
                  </a:lnTo>
                  <a:lnTo>
                    <a:pt x="1390" y="15769"/>
                  </a:lnTo>
                  <a:lnTo>
                    <a:pt x="1417" y="15776"/>
                  </a:lnTo>
                  <a:lnTo>
                    <a:pt x="1412" y="15671"/>
                  </a:lnTo>
                  <a:lnTo>
                    <a:pt x="1385" y="15591"/>
                  </a:lnTo>
                  <a:lnTo>
                    <a:pt x="1333" y="15419"/>
                  </a:lnTo>
                  <a:lnTo>
                    <a:pt x="1298" y="15338"/>
                  </a:lnTo>
                  <a:lnTo>
                    <a:pt x="1226" y="15217"/>
                  </a:lnTo>
                  <a:lnTo>
                    <a:pt x="1157" y="15082"/>
                  </a:lnTo>
                  <a:lnTo>
                    <a:pt x="1044" y="14791"/>
                  </a:lnTo>
                  <a:lnTo>
                    <a:pt x="923" y="14497"/>
                  </a:lnTo>
                  <a:lnTo>
                    <a:pt x="819" y="14289"/>
                  </a:lnTo>
                  <a:lnTo>
                    <a:pt x="687" y="13954"/>
                  </a:lnTo>
                  <a:lnTo>
                    <a:pt x="618" y="13816"/>
                  </a:lnTo>
                  <a:lnTo>
                    <a:pt x="623" y="13783"/>
                  </a:lnTo>
                  <a:lnTo>
                    <a:pt x="592" y="13650"/>
                  </a:lnTo>
                  <a:lnTo>
                    <a:pt x="498" y="13342"/>
                  </a:lnTo>
                  <a:lnTo>
                    <a:pt x="433" y="13116"/>
                  </a:lnTo>
                  <a:lnTo>
                    <a:pt x="399" y="13074"/>
                  </a:lnTo>
                  <a:lnTo>
                    <a:pt x="394" y="12961"/>
                  </a:lnTo>
                  <a:lnTo>
                    <a:pt x="317" y="12680"/>
                  </a:lnTo>
                  <a:lnTo>
                    <a:pt x="305" y="12601"/>
                  </a:lnTo>
                  <a:lnTo>
                    <a:pt x="337" y="12626"/>
                  </a:lnTo>
                  <a:lnTo>
                    <a:pt x="339" y="12547"/>
                  </a:lnTo>
                  <a:lnTo>
                    <a:pt x="319" y="12450"/>
                  </a:lnTo>
                  <a:lnTo>
                    <a:pt x="312" y="12175"/>
                  </a:lnTo>
                  <a:lnTo>
                    <a:pt x="309" y="12078"/>
                  </a:lnTo>
                  <a:lnTo>
                    <a:pt x="295" y="12032"/>
                  </a:lnTo>
                  <a:lnTo>
                    <a:pt x="295" y="11963"/>
                  </a:lnTo>
                  <a:lnTo>
                    <a:pt x="272" y="11711"/>
                  </a:lnTo>
                  <a:lnTo>
                    <a:pt x="254" y="11574"/>
                  </a:lnTo>
                  <a:lnTo>
                    <a:pt x="245" y="11510"/>
                  </a:lnTo>
                  <a:lnTo>
                    <a:pt x="222" y="11318"/>
                  </a:lnTo>
                  <a:lnTo>
                    <a:pt x="200" y="11204"/>
                  </a:lnTo>
                  <a:lnTo>
                    <a:pt x="193" y="11207"/>
                  </a:lnTo>
                  <a:lnTo>
                    <a:pt x="173" y="11004"/>
                  </a:lnTo>
                  <a:lnTo>
                    <a:pt x="173" y="10906"/>
                  </a:lnTo>
                  <a:lnTo>
                    <a:pt x="173" y="10771"/>
                  </a:lnTo>
                  <a:lnTo>
                    <a:pt x="168" y="10712"/>
                  </a:lnTo>
                  <a:lnTo>
                    <a:pt x="180" y="10652"/>
                  </a:lnTo>
                  <a:lnTo>
                    <a:pt x="188" y="10489"/>
                  </a:lnTo>
                  <a:lnTo>
                    <a:pt x="190" y="10349"/>
                  </a:lnTo>
                  <a:lnTo>
                    <a:pt x="192" y="10265"/>
                  </a:lnTo>
                  <a:lnTo>
                    <a:pt x="187" y="10187"/>
                  </a:lnTo>
                  <a:lnTo>
                    <a:pt x="210" y="10078"/>
                  </a:lnTo>
                  <a:lnTo>
                    <a:pt x="220" y="9911"/>
                  </a:lnTo>
                  <a:lnTo>
                    <a:pt x="220" y="9782"/>
                  </a:lnTo>
                  <a:lnTo>
                    <a:pt x="235" y="9681"/>
                  </a:lnTo>
                  <a:lnTo>
                    <a:pt x="247" y="9777"/>
                  </a:lnTo>
                  <a:lnTo>
                    <a:pt x="245" y="9598"/>
                  </a:lnTo>
                  <a:lnTo>
                    <a:pt x="245" y="9416"/>
                  </a:lnTo>
                  <a:lnTo>
                    <a:pt x="237" y="9442"/>
                  </a:lnTo>
                  <a:lnTo>
                    <a:pt x="228" y="9389"/>
                  </a:lnTo>
                  <a:lnTo>
                    <a:pt x="238" y="9260"/>
                  </a:lnTo>
                  <a:lnTo>
                    <a:pt x="259" y="9127"/>
                  </a:lnTo>
                  <a:lnTo>
                    <a:pt x="269" y="8977"/>
                  </a:lnTo>
                  <a:lnTo>
                    <a:pt x="282" y="8841"/>
                  </a:lnTo>
                  <a:lnTo>
                    <a:pt x="295" y="8800"/>
                  </a:lnTo>
                  <a:lnTo>
                    <a:pt x="326" y="8645"/>
                  </a:lnTo>
                  <a:lnTo>
                    <a:pt x="341" y="8539"/>
                  </a:lnTo>
                  <a:lnTo>
                    <a:pt x="374" y="8415"/>
                  </a:lnTo>
                  <a:lnTo>
                    <a:pt x="371" y="8395"/>
                  </a:lnTo>
                  <a:lnTo>
                    <a:pt x="351" y="8462"/>
                  </a:lnTo>
                  <a:lnTo>
                    <a:pt x="359" y="8381"/>
                  </a:lnTo>
                  <a:cubicBezTo>
                    <a:pt x="369" y="8337"/>
                    <a:pt x="382" y="8294"/>
                    <a:pt x="392" y="8250"/>
                  </a:cubicBezTo>
                  <a:cubicBezTo>
                    <a:pt x="393" y="8249"/>
                    <a:pt x="394" y="8248"/>
                    <a:pt x="394" y="8246"/>
                  </a:cubicBezTo>
                  <a:lnTo>
                    <a:pt x="401" y="8241"/>
                  </a:lnTo>
                  <a:lnTo>
                    <a:pt x="431" y="8117"/>
                  </a:lnTo>
                  <a:lnTo>
                    <a:pt x="429" y="8107"/>
                  </a:lnTo>
                  <a:cubicBezTo>
                    <a:pt x="876" y="6377"/>
                    <a:pt x="1738" y="4819"/>
                    <a:pt x="2907" y="3542"/>
                  </a:cubicBezTo>
                  <a:lnTo>
                    <a:pt x="2850" y="3631"/>
                  </a:lnTo>
                  <a:lnTo>
                    <a:pt x="2826" y="3695"/>
                  </a:lnTo>
                  <a:lnTo>
                    <a:pt x="2775" y="3779"/>
                  </a:lnTo>
                  <a:lnTo>
                    <a:pt x="2729" y="3846"/>
                  </a:lnTo>
                  <a:lnTo>
                    <a:pt x="2652" y="3944"/>
                  </a:lnTo>
                  <a:lnTo>
                    <a:pt x="2592" y="4038"/>
                  </a:lnTo>
                  <a:lnTo>
                    <a:pt x="2493" y="4158"/>
                  </a:lnTo>
                  <a:lnTo>
                    <a:pt x="2435" y="4245"/>
                  </a:lnTo>
                  <a:lnTo>
                    <a:pt x="2423" y="4279"/>
                  </a:lnTo>
                  <a:lnTo>
                    <a:pt x="2385" y="4333"/>
                  </a:lnTo>
                  <a:lnTo>
                    <a:pt x="2381" y="4348"/>
                  </a:lnTo>
                  <a:lnTo>
                    <a:pt x="2413" y="4311"/>
                  </a:lnTo>
                  <a:lnTo>
                    <a:pt x="2445" y="4289"/>
                  </a:lnTo>
                  <a:lnTo>
                    <a:pt x="2482" y="4249"/>
                  </a:lnTo>
                  <a:lnTo>
                    <a:pt x="2463" y="4291"/>
                  </a:lnTo>
                  <a:lnTo>
                    <a:pt x="2416" y="4378"/>
                  </a:lnTo>
                  <a:lnTo>
                    <a:pt x="2346" y="4493"/>
                  </a:lnTo>
                  <a:lnTo>
                    <a:pt x="2282" y="4622"/>
                  </a:lnTo>
                  <a:lnTo>
                    <a:pt x="2222" y="4713"/>
                  </a:lnTo>
                  <a:lnTo>
                    <a:pt x="2152" y="4802"/>
                  </a:lnTo>
                  <a:lnTo>
                    <a:pt x="2137" y="4829"/>
                  </a:lnTo>
                  <a:lnTo>
                    <a:pt x="2115" y="4924"/>
                  </a:lnTo>
                  <a:lnTo>
                    <a:pt x="2080" y="4983"/>
                  </a:lnTo>
                  <a:lnTo>
                    <a:pt x="1963" y="5137"/>
                  </a:lnTo>
                  <a:lnTo>
                    <a:pt x="1901" y="5210"/>
                  </a:lnTo>
                  <a:lnTo>
                    <a:pt x="1857" y="5232"/>
                  </a:lnTo>
                  <a:lnTo>
                    <a:pt x="1817" y="5277"/>
                  </a:lnTo>
                  <a:lnTo>
                    <a:pt x="1730" y="5393"/>
                  </a:lnTo>
                  <a:lnTo>
                    <a:pt x="1635" y="5526"/>
                  </a:lnTo>
                  <a:lnTo>
                    <a:pt x="1596" y="5594"/>
                  </a:lnTo>
                  <a:lnTo>
                    <a:pt x="1556" y="5647"/>
                  </a:lnTo>
                  <a:lnTo>
                    <a:pt x="1521" y="5722"/>
                  </a:lnTo>
                  <a:lnTo>
                    <a:pt x="1514" y="5752"/>
                  </a:lnTo>
                  <a:lnTo>
                    <a:pt x="1549" y="5738"/>
                  </a:lnTo>
                  <a:lnTo>
                    <a:pt x="1578" y="5715"/>
                  </a:lnTo>
                  <a:lnTo>
                    <a:pt x="1630" y="5668"/>
                  </a:lnTo>
                  <a:lnTo>
                    <a:pt x="1747" y="5520"/>
                  </a:lnTo>
                  <a:lnTo>
                    <a:pt x="1784" y="5488"/>
                  </a:lnTo>
                  <a:lnTo>
                    <a:pt x="1867" y="5380"/>
                  </a:lnTo>
                  <a:lnTo>
                    <a:pt x="1958" y="5277"/>
                  </a:lnTo>
                  <a:lnTo>
                    <a:pt x="2030" y="5208"/>
                  </a:lnTo>
                  <a:lnTo>
                    <a:pt x="2087" y="5179"/>
                  </a:lnTo>
                  <a:lnTo>
                    <a:pt x="2118" y="5200"/>
                  </a:lnTo>
                  <a:lnTo>
                    <a:pt x="2137" y="5238"/>
                  </a:lnTo>
                  <a:lnTo>
                    <a:pt x="2148" y="5331"/>
                  </a:lnTo>
                  <a:lnTo>
                    <a:pt x="2175" y="5326"/>
                  </a:lnTo>
                  <a:lnTo>
                    <a:pt x="2190" y="5365"/>
                  </a:lnTo>
                  <a:lnTo>
                    <a:pt x="2177" y="5422"/>
                  </a:lnTo>
                  <a:lnTo>
                    <a:pt x="2210" y="5464"/>
                  </a:lnTo>
                  <a:lnTo>
                    <a:pt x="2202" y="5570"/>
                  </a:lnTo>
                  <a:lnTo>
                    <a:pt x="2259" y="5599"/>
                  </a:lnTo>
                  <a:lnTo>
                    <a:pt x="2369" y="5514"/>
                  </a:lnTo>
                  <a:lnTo>
                    <a:pt x="2411" y="5479"/>
                  </a:lnTo>
                  <a:lnTo>
                    <a:pt x="2428" y="5440"/>
                  </a:lnTo>
                  <a:lnTo>
                    <a:pt x="2535" y="5375"/>
                  </a:lnTo>
                  <a:lnTo>
                    <a:pt x="2592" y="5277"/>
                  </a:lnTo>
                  <a:lnTo>
                    <a:pt x="2554" y="5361"/>
                  </a:lnTo>
                  <a:lnTo>
                    <a:pt x="2632" y="5296"/>
                  </a:lnTo>
                  <a:lnTo>
                    <a:pt x="2676" y="5292"/>
                  </a:lnTo>
                  <a:lnTo>
                    <a:pt x="2577" y="5358"/>
                  </a:lnTo>
                  <a:lnTo>
                    <a:pt x="2517" y="5442"/>
                  </a:lnTo>
                  <a:lnTo>
                    <a:pt x="2451" y="5449"/>
                  </a:lnTo>
                  <a:lnTo>
                    <a:pt x="2445" y="5462"/>
                  </a:lnTo>
                  <a:lnTo>
                    <a:pt x="2515" y="5477"/>
                  </a:lnTo>
                  <a:lnTo>
                    <a:pt x="2549" y="5491"/>
                  </a:lnTo>
                  <a:lnTo>
                    <a:pt x="2592" y="5464"/>
                  </a:lnTo>
                  <a:lnTo>
                    <a:pt x="2621" y="5424"/>
                  </a:lnTo>
                  <a:lnTo>
                    <a:pt x="2689" y="5366"/>
                  </a:lnTo>
                  <a:lnTo>
                    <a:pt x="2649" y="5420"/>
                  </a:lnTo>
                  <a:lnTo>
                    <a:pt x="2637" y="5449"/>
                  </a:lnTo>
                  <a:lnTo>
                    <a:pt x="2605" y="5474"/>
                  </a:lnTo>
                  <a:lnTo>
                    <a:pt x="2672" y="5509"/>
                  </a:lnTo>
                  <a:lnTo>
                    <a:pt x="2751" y="5489"/>
                  </a:lnTo>
                  <a:lnTo>
                    <a:pt x="2765" y="5452"/>
                  </a:lnTo>
                  <a:lnTo>
                    <a:pt x="2790" y="5471"/>
                  </a:lnTo>
                  <a:lnTo>
                    <a:pt x="2776" y="5474"/>
                  </a:lnTo>
                  <a:lnTo>
                    <a:pt x="2759" y="5548"/>
                  </a:lnTo>
                  <a:lnTo>
                    <a:pt x="2763" y="5690"/>
                  </a:lnTo>
                  <a:lnTo>
                    <a:pt x="2791" y="5642"/>
                  </a:lnTo>
                  <a:lnTo>
                    <a:pt x="2805" y="5488"/>
                  </a:lnTo>
                  <a:lnTo>
                    <a:pt x="2818" y="5563"/>
                  </a:lnTo>
                  <a:lnTo>
                    <a:pt x="2811" y="5627"/>
                  </a:lnTo>
                  <a:lnTo>
                    <a:pt x="2808" y="5674"/>
                  </a:lnTo>
                  <a:lnTo>
                    <a:pt x="2813" y="5747"/>
                  </a:lnTo>
                  <a:lnTo>
                    <a:pt x="2801" y="5802"/>
                  </a:lnTo>
                  <a:lnTo>
                    <a:pt x="2810" y="5870"/>
                  </a:lnTo>
                  <a:lnTo>
                    <a:pt x="2843" y="5860"/>
                  </a:lnTo>
                  <a:lnTo>
                    <a:pt x="2877" y="5809"/>
                  </a:lnTo>
                  <a:lnTo>
                    <a:pt x="2830" y="5846"/>
                  </a:lnTo>
                  <a:lnTo>
                    <a:pt x="2840" y="5797"/>
                  </a:lnTo>
                  <a:lnTo>
                    <a:pt x="2912" y="5725"/>
                  </a:lnTo>
                  <a:lnTo>
                    <a:pt x="2977" y="5691"/>
                  </a:lnTo>
                  <a:lnTo>
                    <a:pt x="2996" y="5695"/>
                  </a:lnTo>
                  <a:lnTo>
                    <a:pt x="3069" y="5716"/>
                  </a:lnTo>
                  <a:lnTo>
                    <a:pt x="3091" y="5814"/>
                  </a:lnTo>
                  <a:lnTo>
                    <a:pt x="3121" y="5903"/>
                  </a:lnTo>
                  <a:lnTo>
                    <a:pt x="3173" y="5987"/>
                  </a:lnTo>
                  <a:lnTo>
                    <a:pt x="3218" y="5947"/>
                  </a:lnTo>
                  <a:lnTo>
                    <a:pt x="3225" y="6058"/>
                  </a:lnTo>
                  <a:lnTo>
                    <a:pt x="3222" y="6230"/>
                  </a:lnTo>
                  <a:lnTo>
                    <a:pt x="3123" y="6100"/>
                  </a:lnTo>
                  <a:lnTo>
                    <a:pt x="3012" y="6164"/>
                  </a:lnTo>
                  <a:lnTo>
                    <a:pt x="2997" y="6253"/>
                  </a:lnTo>
                  <a:lnTo>
                    <a:pt x="3086" y="6324"/>
                  </a:lnTo>
                  <a:lnTo>
                    <a:pt x="3138" y="6403"/>
                  </a:lnTo>
                  <a:lnTo>
                    <a:pt x="3220" y="6599"/>
                  </a:lnTo>
                  <a:lnTo>
                    <a:pt x="3314" y="6679"/>
                  </a:lnTo>
                  <a:lnTo>
                    <a:pt x="3359" y="6582"/>
                  </a:lnTo>
                  <a:lnTo>
                    <a:pt x="3456" y="6516"/>
                  </a:lnTo>
                  <a:lnTo>
                    <a:pt x="3300" y="6498"/>
                  </a:lnTo>
                  <a:lnTo>
                    <a:pt x="3278" y="6331"/>
                  </a:lnTo>
                  <a:lnTo>
                    <a:pt x="3349" y="6156"/>
                  </a:lnTo>
                  <a:lnTo>
                    <a:pt x="3451" y="6068"/>
                  </a:lnTo>
                  <a:lnTo>
                    <a:pt x="3601" y="5961"/>
                  </a:lnTo>
                  <a:lnTo>
                    <a:pt x="3692" y="6013"/>
                  </a:lnTo>
                  <a:lnTo>
                    <a:pt x="3764" y="5890"/>
                  </a:lnTo>
                  <a:lnTo>
                    <a:pt x="3759" y="5745"/>
                  </a:lnTo>
                  <a:lnTo>
                    <a:pt x="3662" y="5583"/>
                  </a:lnTo>
                  <a:lnTo>
                    <a:pt x="3504" y="5498"/>
                  </a:lnTo>
                  <a:lnTo>
                    <a:pt x="3498" y="5419"/>
                  </a:lnTo>
                  <a:lnTo>
                    <a:pt x="3603" y="5484"/>
                  </a:lnTo>
                  <a:lnTo>
                    <a:pt x="3767" y="5553"/>
                  </a:lnTo>
                  <a:lnTo>
                    <a:pt x="3817" y="5652"/>
                  </a:lnTo>
                  <a:lnTo>
                    <a:pt x="3913" y="5693"/>
                  </a:lnTo>
                  <a:lnTo>
                    <a:pt x="3916" y="5791"/>
                  </a:lnTo>
                  <a:lnTo>
                    <a:pt x="3910" y="5939"/>
                  </a:lnTo>
                  <a:lnTo>
                    <a:pt x="3881" y="6164"/>
                  </a:lnTo>
                  <a:lnTo>
                    <a:pt x="3911" y="6319"/>
                  </a:lnTo>
                  <a:lnTo>
                    <a:pt x="4038" y="6380"/>
                  </a:lnTo>
                  <a:lnTo>
                    <a:pt x="4107" y="6509"/>
                  </a:lnTo>
                  <a:lnTo>
                    <a:pt x="4167" y="6550"/>
                  </a:lnTo>
                  <a:lnTo>
                    <a:pt x="4233" y="6588"/>
                  </a:lnTo>
                  <a:lnTo>
                    <a:pt x="4397" y="6491"/>
                  </a:lnTo>
                  <a:lnTo>
                    <a:pt x="4449" y="6423"/>
                  </a:lnTo>
                  <a:lnTo>
                    <a:pt x="4459" y="6343"/>
                  </a:lnTo>
                  <a:lnTo>
                    <a:pt x="4581" y="6243"/>
                  </a:lnTo>
                  <a:lnTo>
                    <a:pt x="4623" y="6163"/>
                  </a:lnTo>
                  <a:lnTo>
                    <a:pt x="4649" y="6004"/>
                  </a:lnTo>
                  <a:lnTo>
                    <a:pt x="4733" y="5886"/>
                  </a:lnTo>
                  <a:lnTo>
                    <a:pt x="4815" y="5737"/>
                  </a:lnTo>
                  <a:lnTo>
                    <a:pt x="4916" y="5732"/>
                  </a:lnTo>
                  <a:lnTo>
                    <a:pt x="5101" y="5568"/>
                  </a:lnTo>
                  <a:lnTo>
                    <a:pt x="5306" y="5393"/>
                  </a:lnTo>
                  <a:lnTo>
                    <a:pt x="5451" y="5287"/>
                  </a:lnTo>
                  <a:lnTo>
                    <a:pt x="5379" y="5259"/>
                  </a:lnTo>
                  <a:lnTo>
                    <a:pt x="5205" y="5238"/>
                  </a:lnTo>
                  <a:lnTo>
                    <a:pt x="5128" y="5148"/>
                  </a:lnTo>
                  <a:lnTo>
                    <a:pt x="5227" y="5063"/>
                  </a:lnTo>
                  <a:lnTo>
                    <a:pt x="5260" y="4984"/>
                  </a:lnTo>
                  <a:lnTo>
                    <a:pt x="5466" y="4908"/>
                  </a:lnTo>
                  <a:lnTo>
                    <a:pt x="5602" y="4878"/>
                  </a:lnTo>
                  <a:lnTo>
                    <a:pt x="5635" y="4745"/>
                  </a:lnTo>
                  <a:lnTo>
                    <a:pt x="5702" y="4710"/>
                  </a:lnTo>
                  <a:lnTo>
                    <a:pt x="5814" y="4604"/>
                  </a:lnTo>
                  <a:lnTo>
                    <a:pt x="5885" y="4530"/>
                  </a:lnTo>
                  <a:lnTo>
                    <a:pt x="5856" y="4478"/>
                  </a:lnTo>
                  <a:lnTo>
                    <a:pt x="5890" y="4403"/>
                  </a:lnTo>
                  <a:lnTo>
                    <a:pt x="5969" y="4281"/>
                  </a:lnTo>
                  <a:lnTo>
                    <a:pt x="5947" y="4235"/>
                  </a:lnTo>
                  <a:lnTo>
                    <a:pt x="5692" y="4286"/>
                  </a:lnTo>
                  <a:lnTo>
                    <a:pt x="5540" y="4334"/>
                  </a:lnTo>
                  <a:lnTo>
                    <a:pt x="5406" y="4267"/>
                  </a:lnTo>
                  <a:lnTo>
                    <a:pt x="5259" y="4378"/>
                  </a:lnTo>
                  <a:lnTo>
                    <a:pt x="5113" y="4456"/>
                  </a:lnTo>
                  <a:lnTo>
                    <a:pt x="5009" y="4481"/>
                  </a:lnTo>
                  <a:lnTo>
                    <a:pt x="4917" y="4456"/>
                  </a:lnTo>
                  <a:lnTo>
                    <a:pt x="4844" y="4380"/>
                  </a:lnTo>
                  <a:lnTo>
                    <a:pt x="4822" y="4257"/>
                  </a:lnTo>
                  <a:lnTo>
                    <a:pt x="4725" y="4331"/>
                  </a:lnTo>
                  <a:lnTo>
                    <a:pt x="4480" y="4427"/>
                  </a:lnTo>
                  <a:lnTo>
                    <a:pt x="4351" y="4410"/>
                  </a:lnTo>
                  <a:lnTo>
                    <a:pt x="4333" y="4351"/>
                  </a:lnTo>
                  <a:lnTo>
                    <a:pt x="4517" y="4186"/>
                  </a:lnTo>
                  <a:lnTo>
                    <a:pt x="4701" y="4094"/>
                  </a:lnTo>
                  <a:lnTo>
                    <a:pt x="4855" y="4043"/>
                  </a:lnTo>
                  <a:lnTo>
                    <a:pt x="4974" y="4040"/>
                  </a:lnTo>
                  <a:lnTo>
                    <a:pt x="5028" y="3947"/>
                  </a:lnTo>
                  <a:lnTo>
                    <a:pt x="5100" y="3813"/>
                  </a:lnTo>
                  <a:lnTo>
                    <a:pt x="5202" y="3722"/>
                  </a:lnTo>
                  <a:lnTo>
                    <a:pt x="5294" y="3619"/>
                  </a:lnTo>
                  <a:lnTo>
                    <a:pt x="5391" y="3560"/>
                  </a:lnTo>
                  <a:lnTo>
                    <a:pt x="5490" y="3483"/>
                  </a:lnTo>
                  <a:lnTo>
                    <a:pt x="5635" y="3345"/>
                  </a:lnTo>
                  <a:lnTo>
                    <a:pt x="5677" y="3240"/>
                  </a:lnTo>
                  <a:lnTo>
                    <a:pt x="5804" y="3212"/>
                  </a:lnTo>
                  <a:lnTo>
                    <a:pt x="5955" y="3188"/>
                  </a:lnTo>
                  <a:lnTo>
                    <a:pt x="6051" y="3091"/>
                  </a:lnTo>
                  <a:lnTo>
                    <a:pt x="6208" y="3111"/>
                  </a:lnTo>
                  <a:lnTo>
                    <a:pt x="6298" y="3149"/>
                  </a:lnTo>
                  <a:lnTo>
                    <a:pt x="6407" y="3237"/>
                  </a:lnTo>
                  <a:lnTo>
                    <a:pt x="6472" y="3328"/>
                  </a:lnTo>
                  <a:lnTo>
                    <a:pt x="6444" y="3402"/>
                  </a:lnTo>
                  <a:lnTo>
                    <a:pt x="6536" y="3415"/>
                  </a:lnTo>
                  <a:lnTo>
                    <a:pt x="6569" y="3471"/>
                  </a:lnTo>
                  <a:lnTo>
                    <a:pt x="6528" y="3558"/>
                  </a:lnTo>
                  <a:lnTo>
                    <a:pt x="6593" y="3636"/>
                  </a:lnTo>
                  <a:lnTo>
                    <a:pt x="6650" y="3658"/>
                  </a:lnTo>
                  <a:lnTo>
                    <a:pt x="6752" y="3725"/>
                  </a:lnTo>
                  <a:lnTo>
                    <a:pt x="6822" y="3747"/>
                  </a:lnTo>
                  <a:lnTo>
                    <a:pt x="6745" y="3803"/>
                  </a:lnTo>
                  <a:lnTo>
                    <a:pt x="6734" y="3885"/>
                  </a:lnTo>
                  <a:lnTo>
                    <a:pt x="6799" y="4000"/>
                  </a:lnTo>
                  <a:lnTo>
                    <a:pt x="6876" y="4010"/>
                  </a:lnTo>
                  <a:lnTo>
                    <a:pt x="6978" y="3973"/>
                  </a:lnTo>
                  <a:lnTo>
                    <a:pt x="7050" y="4016"/>
                  </a:lnTo>
                  <a:lnTo>
                    <a:pt x="7134" y="4016"/>
                  </a:lnTo>
                  <a:lnTo>
                    <a:pt x="7244" y="3951"/>
                  </a:lnTo>
                  <a:lnTo>
                    <a:pt x="7303" y="3880"/>
                  </a:lnTo>
                  <a:lnTo>
                    <a:pt x="7350" y="3811"/>
                  </a:lnTo>
                  <a:lnTo>
                    <a:pt x="7172" y="3789"/>
                  </a:lnTo>
                  <a:lnTo>
                    <a:pt x="7055" y="3737"/>
                  </a:lnTo>
                  <a:lnTo>
                    <a:pt x="6970" y="3668"/>
                  </a:lnTo>
                  <a:lnTo>
                    <a:pt x="7105" y="3629"/>
                  </a:lnTo>
                  <a:lnTo>
                    <a:pt x="7212" y="3659"/>
                  </a:lnTo>
                  <a:lnTo>
                    <a:pt x="7350" y="3616"/>
                  </a:lnTo>
                  <a:lnTo>
                    <a:pt x="7268" y="3528"/>
                  </a:lnTo>
                  <a:lnTo>
                    <a:pt x="7427" y="3557"/>
                  </a:lnTo>
                  <a:lnTo>
                    <a:pt x="7515" y="3476"/>
                  </a:lnTo>
                  <a:lnTo>
                    <a:pt x="7564" y="3533"/>
                  </a:lnTo>
                  <a:lnTo>
                    <a:pt x="7778" y="3513"/>
                  </a:lnTo>
                  <a:lnTo>
                    <a:pt x="7875" y="3488"/>
                  </a:lnTo>
                  <a:lnTo>
                    <a:pt x="7940" y="3441"/>
                  </a:lnTo>
                  <a:lnTo>
                    <a:pt x="7870" y="3360"/>
                  </a:lnTo>
                  <a:lnTo>
                    <a:pt x="7709" y="3308"/>
                  </a:lnTo>
                  <a:lnTo>
                    <a:pt x="7609" y="3343"/>
                  </a:lnTo>
                  <a:lnTo>
                    <a:pt x="7480" y="3368"/>
                  </a:lnTo>
                  <a:lnTo>
                    <a:pt x="7348" y="3311"/>
                  </a:lnTo>
                  <a:lnTo>
                    <a:pt x="7381" y="3272"/>
                  </a:lnTo>
                  <a:lnTo>
                    <a:pt x="7289" y="3212"/>
                  </a:lnTo>
                  <a:lnTo>
                    <a:pt x="7427" y="3247"/>
                  </a:lnTo>
                  <a:lnTo>
                    <a:pt x="7535" y="3188"/>
                  </a:lnTo>
                  <a:lnTo>
                    <a:pt x="7545" y="3139"/>
                  </a:lnTo>
                  <a:lnTo>
                    <a:pt x="7453" y="3119"/>
                  </a:lnTo>
                  <a:lnTo>
                    <a:pt x="7517" y="3050"/>
                  </a:lnTo>
                  <a:lnTo>
                    <a:pt x="7562" y="2971"/>
                  </a:lnTo>
                  <a:lnTo>
                    <a:pt x="7703" y="2915"/>
                  </a:lnTo>
                  <a:lnTo>
                    <a:pt x="7743" y="2862"/>
                  </a:lnTo>
                  <a:lnTo>
                    <a:pt x="7860" y="2850"/>
                  </a:lnTo>
                  <a:lnTo>
                    <a:pt x="7927" y="2830"/>
                  </a:lnTo>
                  <a:lnTo>
                    <a:pt x="7952" y="2791"/>
                  </a:lnTo>
                  <a:lnTo>
                    <a:pt x="8004" y="2740"/>
                  </a:lnTo>
                  <a:lnTo>
                    <a:pt x="7994" y="2693"/>
                  </a:lnTo>
                  <a:lnTo>
                    <a:pt x="7892" y="2708"/>
                  </a:lnTo>
                  <a:lnTo>
                    <a:pt x="7885" y="2633"/>
                  </a:lnTo>
                  <a:lnTo>
                    <a:pt x="8012" y="2628"/>
                  </a:lnTo>
                  <a:lnTo>
                    <a:pt x="8036" y="2582"/>
                  </a:lnTo>
                  <a:lnTo>
                    <a:pt x="8166" y="2471"/>
                  </a:lnTo>
                  <a:lnTo>
                    <a:pt x="8290" y="2421"/>
                  </a:lnTo>
                  <a:lnTo>
                    <a:pt x="8267" y="2506"/>
                  </a:lnTo>
                  <a:lnTo>
                    <a:pt x="8394" y="2496"/>
                  </a:lnTo>
                  <a:lnTo>
                    <a:pt x="8439" y="2459"/>
                  </a:lnTo>
                  <a:lnTo>
                    <a:pt x="8531" y="2427"/>
                  </a:lnTo>
                  <a:lnTo>
                    <a:pt x="8697" y="2385"/>
                  </a:lnTo>
                  <a:lnTo>
                    <a:pt x="8821" y="2375"/>
                  </a:lnTo>
                  <a:lnTo>
                    <a:pt x="8893" y="2348"/>
                  </a:lnTo>
                  <a:lnTo>
                    <a:pt x="8888" y="2313"/>
                  </a:lnTo>
                  <a:lnTo>
                    <a:pt x="8945" y="2266"/>
                  </a:lnTo>
                  <a:lnTo>
                    <a:pt x="9017" y="2330"/>
                  </a:lnTo>
                  <a:lnTo>
                    <a:pt x="9037" y="2235"/>
                  </a:lnTo>
                  <a:lnTo>
                    <a:pt x="9204" y="2279"/>
                  </a:lnTo>
                  <a:lnTo>
                    <a:pt x="9251" y="2274"/>
                  </a:lnTo>
                  <a:lnTo>
                    <a:pt x="9229" y="2224"/>
                  </a:lnTo>
                  <a:lnTo>
                    <a:pt x="9256" y="2185"/>
                  </a:lnTo>
                  <a:lnTo>
                    <a:pt x="9326" y="2210"/>
                  </a:lnTo>
                  <a:lnTo>
                    <a:pt x="9405" y="2153"/>
                  </a:lnTo>
                  <a:lnTo>
                    <a:pt x="9469" y="2082"/>
                  </a:lnTo>
                  <a:lnTo>
                    <a:pt x="9568" y="2067"/>
                  </a:lnTo>
                  <a:lnTo>
                    <a:pt x="9626" y="2017"/>
                  </a:lnTo>
                  <a:lnTo>
                    <a:pt x="9661" y="1961"/>
                  </a:lnTo>
                  <a:lnTo>
                    <a:pt x="9733" y="1954"/>
                  </a:lnTo>
                  <a:lnTo>
                    <a:pt x="9855" y="1981"/>
                  </a:lnTo>
                  <a:lnTo>
                    <a:pt x="9984" y="1983"/>
                  </a:lnTo>
                  <a:lnTo>
                    <a:pt x="10058" y="1986"/>
                  </a:lnTo>
                  <a:lnTo>
                    <a:pt x="10163" y="2003"/>
                  </a:lnTo>
                  <a:lnTo>
                    <a:pt x="10242" y="1976"/>
                  </a:lnTo>
                  <a:lnTo>
                    <a:pt x="10294" y="1985"/>
                  </a:lnTo>
                  <a:lnTo>
                    <a:pt x="10418" y="1983"/>
                  </a:lnTo>
                  <a:lnTo>
                    <a:pt x="10554" y="2010"/>
                  </a:lnTo>
                  <a:lnTo>
                    <a:pt x="10617" y="1996"/>
                  </a:lnTo>
                  <a:lnTo>
                    <a:pt x="10713" y="2013"/>
                  </a:lnTo>
                  <a:lnTo>
                    <a:pt x="10709" y="2038"/>
                  </a:lnTo>
                  <a:lnTo>
                    <a:pt x="10813" y="2045"/>
                  </a:lnTo>
                  <a:lnTo>
                    <a:pt x="10841" y="2023"/>
                  </a:lnTo>
                  <a:lnTo>
                    <a:pt x="10883" y="2074"/>
                  </a:lnTo>
                  <a:lnTo>
                    <a:pt x="10972" y="2102"/>
                  </a:lnTo>
                  <a:lnTo>
                    <a:pt x="11072" y="2049"/>
                  </a:lnTo>
                  <a:lnTo>
                    <a:pt x="11128" y="2060"/>
                  </a:lnTo>
                  <a:lnTo>
                    <a:pt x="11255" y="2023"/>
                  </a:lnTo>
                  <a:lnTo>
                    <a:pt x="11319" y="2018"/>
                  </a:lnTo>
                  <a:lnTo>
                    <a:pt x="11396" y="1978"/>
                  </a:lnTo>
                  <a:lnTo>
                    <a:pt x="11426" y="1929"/>
                  </a:lnTo>
                  <a:lnTo>
                    <a:pt x="11523" y="1895"/>
                  </a:lnTo>
                  <a:lnTo>
                    <a:pt x="11642" y="1912"/>
                  </a:lnTo>
                  <a:lnTo>
                    <a:pt x="11700" y="1867"/>
                  </a:lnTo>
                  <a:lnTo>
                    <a:pt x="11620" y="1818"/>
                  </a:lnTo>
                  <a:lnTo>
                    <a:pt x="11568" y="1764"/>
                  </a:lnTo>
                  <a:lnTo>
                    <a:pt x="11534" y="1707"/>
                  </a:lnTo>
                  <a:lnTo>
                    <a:pt x="11457" y="1656"/>
                  </a:lnTo>
                  <a:lnTo>
                    <a:pt x="11414" y="1589"/>
                  </a:lnTo>
                  <a:lnTo>
                    <a:pt x="11573" y="1608"/>
                  </a:lnTo>
                  <a:lnTo>
                    <a:pt x="11546" y="1655"/>
                  </a:lnTo>
                  <a:lnTo>
                    <a:pt x="11606" y="1665"/>
                  </a:lnTo>
                  <a:lnTo>
                    <a:pt x="11789" y="1648"/>
                  </a:lnTo>
                  <a:lnTo>
                    <a:pt x="11911" y="1631"/>
                  </a:lnTo>
                  <a:lnTo>
                    <a:pt x="11839" y="1559"/>
                  </a:lnTo>
                  <a:lnTo>
                    <a:pt x="11824" y="1517"/>
                  </a:lnTo>
                  <a:lnTo>
                    <a:pt x="11717" y="1473"/>
                  </a:lnTo>
                  <a:lnTo>
                    <a:pt x="11601" y="1464"/>
                  </a:lnTo>
                  <a:lnTo>
                    <a:pt x="11546" y="1436"/>
                  </a:lnTo>
                  <a:lnTo>
                    <a:pt x="11516" y="1453"/>
                  </a:lnTo>
                  <a:lnTo>
                    <a:pt x="11426" y="1461"/>
                  </a:lnTo>
                  <a:lnTo>
                    <a:pt x="11377" y="1456"/>
                  </a:lnTo>
                  <a:lnTo>
                    <a:pt x="11446" y="1429"/>
                  </a:lnTo>
                  <a:lnTo>
                    <a:pt x="11404" y="1407"/>
                  </a:lnTo>
                  <a:lnTo>
                    <a:pt x="11401" y="1363"/>
                  </a:lnTo>
                  <a:lnTo>
                    <a:pt x="11469" y="1343"/>
                  </a:lnTo>
                  <a:lnTo>
                    <a:pt x="11528" y="1358"/>
                  </a:lnTo>
                  <a:lnTo>
                    <a:pt x="11608" y="1326"/>
                  </a:lnTo>
                  <a:lnTo>
                    <a:pt x="11660" y="1348"/>
                  </a:lnTo>
                  <a:lnTo>
                    <a:pt x="11730" y="1353"/>
                  </a:lnTo>
                  <a:lnTo>
                    <a:pt x="11777" y="1315"/>
                  </a:lnTo>
                  <a:lnTo>
                    <a:pt x="11866" y="1281"/>
                  </a:lnTo>
                  <a:lnTo>
                    <a:pt x="11921" y="1241"/>
                  </a:lnTo>
                  <a:lnTo>
                    <a:pt x="11868" y="1193"/>
                  </a:lnTo>
                  <a:lnTo>
                    <a:pt x="11888" y="1150"/>
                  </a:lnTo>
                  <a:lnTo>
                    <a:pt x="11834" y="1119"/>
                  </a:lnTo>
                  <a:lnTo>
                    <a:pt x="11771" y="1071"/>
                  </a:lnTo>
                  <a:lnTo>
                    <a:pt x="11645" y="1067"/>
                  </a:lnTo>
                  <a:lnTo>
                    <a:pt x="11595" y="1032"/>
                  </a:lnTo>
                  <a:lnTo>
                    <a:pt x="11622" y="1007"/>
                  </a:lnTo>
                  <a:lnTo>
                    <a:pt x="11628" y="961"/>
                  </a:lnTo>
                  <a:lnTo>
                    <a:pt x="11568" y="954"/>
                  </a:lnTo>
                  <a:lnTo>
                    <a:pt x="11464" y="973"/>
                  </a:lnTo>
                  <a:lnTo>
                    <a:pt x="11437" y="933"/>
                  </a:lnTo>
                  <a:lnTo>
                    <a:pt x="11406" y="956"/>
                  </a:lnTo>
                  <a:lnTo>
                    <a:pt x="11350" y="912"/>
                  </a:lnTo>
                  <a:lnTo>
                    <a:pt x="11293" y="936"/>
                  </a:lnTo>
                  <a:lnTo>
                    <a:pt x="11263" y="919"/>
                  </a:lnTo>
                  <a:lnTo>
                    <a:pt x="11149" y="936"/>
                  </a:lnTo>
                  <a:lnTo>
                    <a:pt x="11205" y="894"/>
                  </a:lnTo>
                  <a:lnTo>
                    <a:pt x="11231" y="840"/>
                  </a:lnTo>
                  <a:lnTo>
                    <a:pt x="11312" y="820"/>
                  </a:lnTo>
                  <a:lnTo>
                    <a:pt x="11337" y="808"/>
                  </a:lnTo>
                  <a:lnTo>
                    <a:pt x="11489" y="779"/>
                  </a:lnTo>
                  <a:lnTo>
                    <a:pt x="11548" y="757"/>
                  </a:lnTo>
                  <a:lnTo>
                    <a:pt x="11678" y="766"/>
                  </a:lnTo>
                  <a:lnTo>
                    <a:pt x="11804" y="746"/>
                  </a:lnTo>
                  <a:lnTo>
                    <a:pt x="11914" y="742"/>
                  </a:lnTo>
                  <a:lnTo>
                    <a:pt x="12045" y="732"/>
                  </a:lnTo>
                  <a:lnTo>
                    <a:pt x="12033" y="719"/>
                  </a:lnTo>
                  <a:lnTo>
                    <a:pt x="11842" y="707"/>
                  </a:lnTo>
                  <a:lnTo>
                    <a:pt x="11745" y="715"/>
                  </a:lnTo>
                  <a:lnTo>
                    <a:pt x="11630" y="724"/>
                  </a:lnTo>
                  <a:lnTo>
                    <a:pt x="11526" y="731"/>
                  </a:lnTo>
                  <a:lnTo>
                    <a:pt x="11456" y="719"/>
                  </a:lnTo>
                  <a:lnTo>
                    <a:pt x="11327" y="736"/>
                  </a:lnTo>
                  <a:lnTo>
                    <a:pt x="11287" y="766"/>
                  </a:lnTo>
                  <a:lnTo>
                    <a:pt x="11121" y="791"/>
                  </a:lnTo>
                  <a:lnTo>
                    <a:pt x="11093" y="821"/>
                  </a:lnTo>
                  <a:lnTo>
                    <a:pt x="10989" y="838"/>
                  </a:lnTo>
                  <a:lnTo>
                    <a:pt x="10880" y="867"/>
                  </a:lnTo>
                  <a:lnTo>
                    <a:pt x="10786" y="919"/>
                  </a:lnTo>
                  <a:lnTo>
                    <a:pt x="10857" y="958"/>
                  </a:lnTo>
                  <a:lnTo>
                    <a:pt x="10719" y="1013"/>
                  </a:lnTo>
                  <a:lnTo>
                    <a:pt x="10657" y="1067"/>
                  </a:lnTo>
                  <a:lnTo>
                    <a:pt x="10545" y="1116"/>
                  </a:lnTo>
                  <a:lnTo>
                    <a:pt x="10518" y="1096"/>
                  </a:lnTo>
                  <a:lnTo>
                    <a:pt x="10614" y="1069"/>
                  </a:lnTo>
                  <a:lnTo>
                    <a:pt x="10651" y="988"/>
                  </a:lnTo>
                  <a:lnTo>
                    <a:pt x="10636" y="943"/>
                  </a:lnTo>
                  <a:lnTo>
                    <a:pt x="10530" y="963"/>
                  </a:lnTo>
                  <a:lnTo>
                    <a:pt x="10450" y="991"/>
                  </a:lnTo>
                  <a:lnTo>
                    <a:pt x="10343" y="1015"/>
                  </a:lnTo>
                  <a:lnTo>
                    <a:pt x="10292" y="1023"/>
                  </a:lnTo>
                  <a:lnTo>
                    <a:pt x="10321" y="1077"/>
                  </a:lnTo>
                  <a:lnTo>
                    <a:pt x="10224" y="1103"/>
                  </a:lnTo>
                  <a:lnTo>
                    <a:pt x="10107" y="1077"/>
                  </a:lnTo>
                  <a:lnTo>
                    <a:pt x="9916" y="1062"/>
                  </a:lnTo>
                  <a:lnTo>
                    <a:pt x="9790" y="1087"/>
                  </a:lnTo>
                  <a:lnTo>
                    <a:pt x="9618" y="1087"/>
                  </a:lnTo>
                  <a:lnTo>
                    <a:pt x="9522" y="1089"/>
                  </a:lnTo>
                  <a:lnTo>
                    <a:pt x="9290" y="1054"/>
                  </a:lnTo>
                  <a:lnTo>
                    <a:pt x="9166" y="1059"/>
                  </a:lnTo>
                  <a:lnTo>
                    <a:pt x="9015" y="1096"/>
                  </a:lnTo>
                  <a:lnTo>
                    <a:pt x="8921" y="1116"/>
                  </a:lnTo>
                  <a:lnTo>
                    <a:pt x="8823" y="1069"/>
                  </a:lnTo>
                  <a:lnTo>
                    <a:pt x="8654" y="1057"/>
                  </a:lnTo>
                  <a:lnTo>
                    <a:pt x="8578" y="1015"/>
                  </a:lnTo>
                  <a:lnTo>
                    <a:pt x="8473" y="1025"/>
                  </a:lnTo>
                  <a:lnTo>
                    <a:pt x="8397" y="1022"/>
                  </a:lnTo>
                  <a:lnTo>
                    <a:pt x="8364" y="997"/>
                  </a:lnTo>
                  <a:lnTo>
                    <a:pt x="8200" y="1002"/>
                  </a:lnTo>
                  <a:lnTo>
                    <a:pt x="8133" y="970"/>
                  </a:lnTo>
                  <a:lnTo>
                    <a:pt x="7974" y="1000"/>
                  </a:lnTo>
                  <a:lnTo>
                    <a:pt x="7950" y="968"/>
                  </a:lnTo>
                  <a:lnTo>
                    <a:pt x="7837" y="954"/>
                  </a:lnTo>
                  <a:lnTo>
                    <a:pt x="7617" y="1017"/>
                  </a:lnTo>
                  <a:lnTo>
                    <a:pt x="7514" y="1035"/>
                  </a:lnTo>
                  <a:lnTo>
                    <a:pt x="7239" y="1098"/>
                  </a:lnTo>
                  <a:lnTo>
                    <a:pt x="7226" y="1104"/>
                  </a:lnTo>
                  <a:lnTo>
                    <a:pt x="7130" y="1098"/>
                  </a:lnTo>
                  <a:lnTo>
                    <a:pt x="7057" y="1086"/>
                  </a:lnTo>
                  <a:lnTo>
                    <a:pt x="7065" y="1066"/>
                  </a:lnTo>
                  <a:lnTo>
                    <a:pt x="7189" y="1062"/>
                  </a:lnTo>
                  <a:lnTo>
                    <a:pt x="7368" y="1000"/>
                  </a:lnTo>
                  <a:lnTo>
                    <a:pt x="7370" y="988"/>
                  </a:lnTo>
                  <a:lnTo>
                    <a:pt x="7306" y="990"/>
                  </a:lnTo>
                  <a:lnTo>
                    <a:pt x="7214" y="983"/>
                  </a:lnTo>
                  <a:lnTo>
                    <a:pt x="7107" y="961"/>
                  </a:lnTo>
                  <a:lnTo>
                    <a:pt x="7020" y="917"/>
                  </a:lnTo>
                  <a:lnTo>
                    <a:pt x="7008" y="882"/>
                  </a:lnTo>
                  <a:lnTo>
                    <a:pt x="6924" y="890"/>
                  </a:lnTo>
                  <a:lnTo>
                    <a:pt x="6869" y="885"/>
                  </a:lnTo>
                  <a:lnTo>
                    <a:pt x="6847" y="869"/>
                  </a:lnTo>
                  <a:lnTo>
                    <a:pt x="6749" y="896"/>
                  </a:lnTo>
                  <a:lnTo>
                    <a:pt x="6685" y="902"/>
                  </a:lnTo>
                  <a:lnTo>
                    <a:pt x="6538" y="949"/>
                  </a:lnTo>
                  <a:lnTo>
                    <a:pt x="6462" y="978"/>
                  </a:lnTo>
                  <a:lnTo>
                    <a:pt x="6454" y="976"/>
                  </a:lnTo>
                  <a:cubicBezTo>
                    <a:pt x="7774" y="389"/>
                    <a:pt x="9229" y="54"/>
                    <a:pt x="10763" y="54"/>
                  </a:cubicBezTo>
                  <a:close/>
                  <a:moveTo>
                    <a:pt x="21158" y="13241"/>
                  </a:moveTo>
                  <a:lnTo>
                    <a:pt x="21200" y="13072"/>
                  </a:lnTo>
                  <a:lnTo>
                    <a:pt x="21227" y="12906"/>
                  </a:lnTo>
                  <a:lnTo>
                    <a:pt x="21250" y="12737"/>
                  </a:lnTo>
                  <a:lnTo>
                    <a:pt x="21239" y="12744"/>
                  </a:lnTo>
                  <a:lnTo>
                    <a:pt x="21212" y="12845"/>
                  </a:lnTo>
                  <a:lnTo>
                    <a:pt x="21202" y="12838"/>
                  </a:lnTo>
                  <a:lnTo>
                    <a:pt x="21197" y="12790"/>
                  </a:lnTo>
                  <a:lnTo>
                    <a:pt x="21183" y="12842"/>
                  </a:lnTo>
                  <a:lnTo>
                    <a:pt x="21158" y="12891"/>
                  </a:lnTo>
                  <a:lnTo>
                    <a:pt x="21177" y="12743"/>
                  </a:lnTo>
                  <a:lnTo>
                    <a:pt x="21143" y="12808"/>
                  </a:lnTo>
                  <a:lnTo>
                    <a:pt x="21115" y="12805"/>
                  </a:lnTo>
                  <a:lnTo>
                    <a:pt x="21069" y="12855"/>
                  </a:lnTo>
                  <a:lnTo>
                    <a:pt x="21018" y="13003"/>
                  </a:lnTo>
                  <a:lnTo>
                    <a:pt x="20959" y="13025"/>
                  </a:lnTo>
                  <a:lnTo>
                    <a:pt x="20922" y="13061"/>
                  </a:lnTo>
                  <a:lnTo>
                    <a:pt x="20870" y="13099"/>
                  </a:lnTo>
                  <a:lnTo>
                    <a:pt x="20802" y="13120"/>
                  </a:lnTo>
                  <a:lnTo>
                    <a:pt x="20698" y="13320"/>
                  </a:lnTo>
                  <a:lnTo>
                    <a:pt x="20654" y="13407"/>
                  </a:lnTo>
                  <a:lnTo>
                    <a:pt x="20668" y="13451"/>
                  </a:lnTo>
                  <a:lnTo>
                    <a:pt x="20753" y="13424"/>
                  </a:lnTo>
                  <a:lnTo>
                    <a:pt x="20807" y="13377"/>
                  </a:lnTo>
                  <a:lnTo>
                    <a:pt x="20847" y="13396"/>
                  </a:lnTo>
                  <a:lnTo>
                    <a:pt x="20905" y="13333"/>
                  </a:lnTo>
                  <a:lnTo>
                    <a:pt x="20931" y="13364"/>
                  </a:lnTo>
                  <a:lnTo>
                    <a:pt x="20949" y="13412"/>
                  </a:lnTo>
                  <a:lnTo>
                    <a:pt x="20997" y="13374"/>
                  </a:lnTo>
                  <a:lnTo>
                    <a:pt x="21033" y="13409"/>
                  </a:lnTo>
                  <a:lnTo>
                    <a:pt x="21051" y="13414"/>
                  </a:lnTo>
                  <a:lnTo>
                    <a:pt x="21081" y="13387"/>
                  </a:lnTo>
                  <a:lnTo>
                    <a:pt x="21093" y="13387"/>
                  </a:lnTo>
                  <a:lnTo>
                    <a:pt x="21138" y="13281"/>
                  </a:lnTo>
                  <a:lnTo>
                    <a:pt x="21158" y="13241"/>
                  </a:lnTo>
                  <a:close/>
                  <a:moveTo>
                    <a:pt x="11858" y="316"/>
                  </a:moveTo>
                  <a:lnTo>
                    <a:pt x="11856" y="327"/>
                  </a:lnTo>
                  <a:lnTo>
                    <a:pt x="11878" y="332"/>
                  </a:lnTo>
                  <a:lnTo>
                    <a:pt x="11933" y="330"/>
                  </a:lnTo>
                  <a:lnTo>
                    <a:pt x="11925" y="327"/>
                  </a:lnTo>
                  <a:lnTo>
                    <a:pt x="11898" y="320"/>
                  </a:lnTo>
                  <a:lnTo>
                    <a:pt x="11858" y="316"/>
                  </a:lnTo>
                  <a:close/>
                  <a:moveTo>
                    <a:pt x="11630" y="318"/>
                  </a:moveTo>
                  <a:lnTo>
                    <a:pt x="11616" y="320"/>
                  </a:lnTo>
                  <a:lnTo>
                    <a:pt x="11568" y="332"/>
                  </a:lnTo>
                  <a:lnTo>
                    <a:pt x="11578" y="335"/>
                  </a:lnTo>
                  <a:lnTo>
                    <a:pt x="11590" y="335"/>
                  </a:lnTo>
                  <a:lnTo>
                    <a:pt x="11650" y="338"/>
                  </a:lnTo>
                  <a:lnTo>
                    <a:pt x="11670" y="330"/>
                  </a:lnTo>
                  <a:lnTo>
                    <a:pt x="11677" y="328"/>
                  </a:lnTo>
                  <a:lnTo>
                    <a:pt x="11630" y="318"/>
                  </a:lnTo>
                  <a:close/>
                  <a:moveTo>
                    <a:pt x="11412" y="328"/>
                  </a:moveTo>
                  <a:lnTo>
                    <a:pt x="11419" y="333"/>
                  </a:lnTo>
                  <a:lnTo>
                    <a:pt x="11511" y="338"/>
                  </a:lnTo>
                  <a:lnTo>
                    <a:pt x="11498" y="332"/>
                  </a:lnTo>
                  <a:lnTo>
                    <a:pt x="11412" y="328"/>
                  </a:lnTo>
                  <a:close/>
                  <a:moveTo>
                    <a:pt x="11327" y="335"/>
                  </a:moveTo>
                  <a:lnTo>
                    <a:pt x="11282" y="340"/>
                  </a:lnTo>
                  <a:lnTo>
                    <a:pt x="11297" y="347"/>
                  </a:lnTo>
                  <a:lnTo>
                    <a:pt x="11355" y="353"/>
                  </a:lnTo>
                  <a:lnTo>
                    <a:pt x="11385" y="345"/>
                  </a:lnTo>
                  <a:lnTo>
                    <a:pt x="11404" y="342"/>
                  </a:lnTo>
                  <a:lnTo>
                    <a:pt x="11406" y="340"/>
                  </a:lnTo>
                  <a:lnTo>
                    <a:pt x="11389" y="335"/>
                  </a:lnTo>
                  <a:lnTo>
                    <a:pt x="11327" y="335"/>
                  </a:lnTo>
                  <a:close/>
                  <a:moveTo>
                    <a:pt x="11247" y="364"/>
                  </a:moveTo>
                  <a:lnTo>
                    <a:pt x="11180" y="369"/>
                  </a:lnTo>
                  <a:lnTo>
                    <a:pt x="11149" y="372"/>
                  </a:lnTo>
                  <a:lnTo>
                    <a:pt x="11121" y="377"/>
                  </a:lnTo>
                  <a:lnTo>
                    <a:pt x="11077" y="394"/>
                  </a:lnTo>
                  <a:lnTo>
                    <a:pt x="11081" y="397"/>
                  </a:lnTo>
                  <a:lnTo>
                    <a:pt x="11151" y="409"/>
                  </a:lnTo>
                  <a:lnTo>
                    <a:pt x="11208" y="419"/>
                  </a:lnTo>
                  <a:lnTo>
                    <a:pt x="11233" y="429"/>
                  </a:lnTo>
                  <a:lnTo>
                    <a:pt x="11277" y="423"/>
                  </a:lnTo>
                  <a:lnTo>
                    <a:pt x="11272" y="409"/>
                  </a:lnTo>
                  <a:lnTo>
                    <a:pt x="11298" y="392"/>
                  </a:lnTo>
                  <a:lnTo>
                    <a:pt x="11290" y="385"/>
                  </a:lnTo>
                  <a:lnTo>
                    <a:pt x="11258" y="377"/>
                  </a:lnTo>
                  <a:lnTo>
                    <a:pt x="11270" y="369"/>
                  </a:lnTo>
                  <a:lnTo>
                    <a:pt x="11260" y="364"/>
                  </a:lnTo>
                  <a:lnTo>
                    <a:pt x="11247" y="364"/>
                  </a:lnTo>
                  <a:close/>
                  <a:moveTo>
                    <a:pt x="10862" y="766"/>
                  </a:moveTo>
                  <a:lnTo>
                    <a:pt x="10759" y="791"/>
                  </a:lnTo>
                  <a:lnTo>
                    <a:pt x="10672" y="826"/>
                  </a:lnTo>
                  <a:lnTo>
                    <a:pt x="10716" y="848"/>
                  </a:lnTo>
                  <a:lnTo>
                    <a:pt x="10781" y="853"/>
                  </a:lnTo>
                  <a:lnTo>
                    <a:pt x="10835" y="842"/>
                  </a:lnTo>
                  <a:lnTo>
                    <a:pt x="10927" y="818"/>
                  </a:lnTo>
                  <a:lnTo>
                    <a:pt x="10913" y="784"/>
                  </a:lnTo>
                  <a:lnTo>
                    <a:pt x="10862" y="766"/>
                  </a:lnTo>
                  <a:close/>
                  <a:moveTo>
                    <a:pt x="8357" y="855"/>
                  </a:moveTo>
                  <a:lnTo>
                    <a:pt x="8315" y="869"/>
                  </a:lnTo>
                  <a:lnTo>
                    <a:pt x="8451" y="877"/>
                  </a:lnTo>
                  <a:lnTo>
                    <a:pt x="8481" y="946"/>
                  </a:lnTo>
                  <a:lnTo>
                    <a:pt x="8575" y="911"/>
                  </a:lnTo>
                  <a:lnTo>
                    <a:pt x="8630" y="902"/>
                  </a:lnTo>
                  <a:lnTo>
                    <a:pt x="8620" y="884"/>
                  </a:lnTo>
                  <a:lnTo>
                    <a:pt x="8578" y="867"/>
                  </a:lnTo>
                  <a:lnTo>
                    <a:pt x="8510" y="867"/>
                  </a:lnTo>
                  <a:lnTo>
                    <a:pt x="8446" y="855"/>
                  </a:lnTo>
                  <a:lnTo>
                    <a:pt x="8357" y="855"/>
                  </a:lnTo>
                  <a:close/>
                  <a:moveTo>
                    <a:pt x="7853" y="896"/>
                  </a:moveTo>
                  <a:lnTo>
                    <a:pt x="7730" y="933"/>
                  </a:lnTo>
                  <a:lnTo>
                    <a:pt x="7693" y="931"/>
                  </a:lnTo>
                  <a:lnTo>
                    <a:pt x="7572" y="959"/>
                  </a:lnTo>
                  <a:lnTo>
                    <a:pt x="7517" y="961"/>
                  </a:lnTo>
                  <a:lnTo>
                    <a:pt x="7308" y="1027"/>
                  </a:lnTo>
                  <a:lnTo>
                    <a:pt x="7262" y="1055"/>
                  </a:lnTo>
                  <a:lnTo>
                    <a:pt x="7345" y="1052"/>
                  </a:lnTo>
                  <a:lnTo>
                    <a:pt x="7480" y="1017"/>
                  </a:lnTo>
                  <a:lnTo>
                    <a:pt x="7564" y="1010"/>
                  </a:lnTo>
                  <a:lnTo>
                    <a:pt x="7624" y="1007"/>
                  </a:lnTo>
                  <a:lnTo>
                    <a:pt x="7731" y="970"/>
                  </a:lnTo>
                  <a:lnTo>
                    <a:pt x="7807" y="949"/>
                  </a:lnTo>
                  <a:lnTo>
                    <a:pt x="7932" y="914"/>
                  </a:lnTo>
                  <a:lnTo>
                    <a:pt x="7927" y="901"/>
                  </a:lnTo>
                  <a:lnTo>
                    <a:pt x="7853" y="896"/>
                  </a:lnTo>
                  <a:close/>
                  <a:moveTo>
                    <a:pt x="11991" y="1106"/>
                  </a:moveTo>
                  <a:lnTo>
                    <a:pt x="11930" y="1108"/>
                  </a:lnTo>
                  <a:lnTo>
                    <a:pt x="11925" y="1138"/>
                  </a:lnTo>
                  <a:lnTo>
                    <a:pt x="11993" y="1160"/>
                  </a:lnTo>
                  <a:lnTo>
                    <a:pt x="12089" y="1165"/>
                  </a:lnTo>
                  <a:lnTo>
                    <a:pt x="12045" y="1133"/>
                  </a:lnTo>
                  <a:lnTo>
                    <a:pt x="11991" y="1106"/>
                  </a:lnTo>
                  <a:close/>
                  <a:moveTo>
                    <a:pt x="12145" y="1424"/>
                  </a:moveTo>
                  <a:lnTo>
                    <a:pt x="12073" y="1426"/>
                  </a:lnTo>
                  <a:lnTo>
                    <a:pt x="12062" y="1434"/>
                  </a:lnTo>
                  <a:lnTo>
                    <a:pt x="12135" y="1464"/>
                  </a:lnTo>
                  <a:lnTo>
                    <a:pt x="12187" y="1503"/>
                  </a:lnTo>
                  <a:lnTo>
                    <a:pt x="12243" y="1507"/>
                  </a:lnTo>
                  <a:lnTo>
                    <a:pt x="12281" y="1537"/>
                  </a:lnTo>
                  <a:lnTo>
                    <a:pt x="12306" y="1507"/>
                  </a:lnTo>
                  <a:lnTo>
                    <a:pt x="12291" y="1495"/>
                  </a:lnTo>
                  <a:lnTo>
                    <a:pt x="12217" y="1480"/>
                  </a:lnTo>
                  <a:lnTo>
                    <a:pt x="12197" y="1458"/>
                  </a:lnTo>
                  <a:lnTo>
                    <a:pt x="12145" y="1424"/>
                  </a:lnTo>
                  <a:close/>
                  <a:moveTo>
                    <a:pt x="12350" y="1602"/>
                  </a:moveTo>
                  <a:lnTo>
                    <a:pt x="12306" y="1611"/>
                  </a:lnTo>
                  <a:lnTo>
                    <a:pt x="12249" y="1695"/>
                  </a:lnTo>
                  <a:lnTo>
                    <a:pt x="12124" y="1670"/>
                  </a:lnTo>
                  <a:lnTo>
                    <a:pt x="12028" y="1690"/>
                  </a:lnTo>
                  <a:lnTo>
                    <a:pt x="12119" y="1813"/>
                  </a:lnTo>
                  <a:lnTo>
                    <a:pt x="12296" y="1884"/>
                  </a:lnTo>
                  <a:lnTo>
                    <a:pt x="12326" y="1813"/>
                  </a:lnTo>
                  <a:lnTo>
                    <a:pt x="12356" y="1850"/>
                  </a:lnTo>
                  <a:lnTo>
                    <a:pt x="12311" y="1904"/>
                  </a:lnTo>
                  <a:lnTo>
                    <a:pt x="12415" y="2054"/>
                  </a:lnTo>
                  <a:lnTo>
                    <a:pt x="12507" y="2183"/>
                  </a:lnTo>
                  <a:lnTo>
                    <a:pt x="12554" y="2257"/>
                  </a:lnTo>
                  <a:lnTo>
                    <a:pt x="12676" y="2377"/>
                  </a:lnTo>
                  <a:lnTo>
                    <a:pt x="12795" y="2431"/>
                  </a:lnTo>
                  <a:lnTo>
                    <a:pt x="12934" y="2550"/>
                  </a:lnTo>
                  <a:lnTo>
                    <a:pt x="13004" y="2528"/>
                  </a:lnTo>
                  <a:lnTo>
                    <a:pt x="13028" y="2453"/>
                  </a:lnTo>
                  <a:lnTo>
                    <a:pt x="13128" y="2469"/>
                  </a:lnTo>
                  <a:lnTo>
                    <a:pt x="13123" y="2596"/>
                  </a:lnTo>
                  <a:lnTo>
                    <a:pt x="13230" y="2653"/>
                  </a:lnTo>
                  <a:lnTo>
                    <a:pt x="13299" y="2735"/>
                  </a:lnTo>
                  <a:lnTo>
                    <a:pt x="13386" y="2799"/>
                  </a:lnTo>
                  <a:lnTo>
                    <a:pt x="13473" y="2838"/>
                  </a:lnTo>
                  <a:lnTo>
                    <a:pt x="13491" y="2904"/>
                  </a:lnTo>
                  <a:lnTo>
                    <a:pt x="13393" y="2944"/>
                  </a:lnTo>
                  <a:lnTo>
                    <a:pt x="13372" y="3001"/>
                  </a:lnTo>
                  <a:lnTo>
                    <a:pt x="13431" y="3085"/>
                  </a:lnTo>
                  <a:lnTo>
                    <a:pt x="13609" y="3237"/>
                  </a:lnTo>
                  <a:lnTo>
                    <a:pt x="13587" y="3380"/>
                  </a:lnTo>
                  <a:lnTo>
                    <a:pt x="13527" y="3442"/>
                  </a:lnTo>
                  <a:lnTo>
                    <a:pt x="13662" y="3835"/>
                  </a:lnTo>
                  <a:lnTo>
                    <a:pt x="13761" y="3880"/>
                  </a:lnTo>
                  <a:lnTo>
                    <a:pt x="13898" y="3826"/>
                  </a:lnTo>
                  <a:lnTo>
                    <a:pt x="13912" y="3904"/>
                  </a:lnTo>
                  <a:lnTo>
                    <a:pt x="13973" y="3932"/>
                  </a:lnTo>
                  <a:lnTo>
                    <a:pt x="13960" y="4026"/>
                  </a:lnTo>
                  <a:lnTo>
                    <a:pt x="14037" y="4102"/>
                  </a:lnTo>
                  <a:lnTo>
                    <a:pt x="13987" y="4181"/>
                  </a:lnTo>
                  <a:lnTo>
                    <a:pt x="14181" y="4223"/>
                  </a:lnTo>
                  <a:lnTo>
                    <a:pt x="14134" y="4301"/>
                  </a:lnTo>
                  <a:lnTo>
                    <a:pt x="14012" y="4358"/>
                  </a:lnTo>
                  <a:lnTo>
                    <a:pt x="13933" y="4329"/>
                  </a:lnTo>
                  <a:lnTo>
                    <a:pt x="13826" y="4348"/>
                  </a:lnTo>
                  <a:lnTo>
                    <a:pt x="13749" y="4417"/>
                  </a:lnTo>
                  <a:lnTo>
                    <a:pt x="13764" y="4486"/>
                  </a:lnTo>
                  <a:lnTo>
                    <a:pt x="13747" y="4575"/>
                  </a:lnTo>
                  <a:lnTo>
                    <a:pt x="13883" y="4589"/>
                  </a:lnTo>
                  <a:lnTo>
                    <a:pt x="13873" y="4774"/>
                  </a:lnTo>
                  <a:lnTo>
                    <a:pt x="13789" y="4772"/>
                  </a:lnTo>
                  <a:lnTo>
                    <a:pt x="13761" y="4907"/>
                  </a:lnTo>
                  <a:lnTo>
                    <a:pt x="13786" y="4981"/>
                  </a:lnTo>
                  <a:lnTo>
                    <a:pt x="13831" y="5011"/>
                  </a:lnTo>
                  <a:lnTo>
                    <a:pt x="13714" y="5008"/>
                  </a:lnTo>
                  <a:lnTo>
                    <a:pt x="13744" y="5053"/>
                  </a:lnTo>
                  <a:lnTo>
                    <a:pt x="13692" y="5105"/>
                  </a:lnTo>
                  <a:lnTo>
                    <a:pt x="13659" y="5151"/>
                  </a:lnTo>
                  <a:lnTo>
                    <a:pt x="13610" y="5105"/>
                  </a:lnTo>
                  <a:lnTo>
                    <a:pt x="13523" y="4976"/>
                  </a:lnTo>
                  <a:lnTo>
                    <a:pt x="13473" y="4920"/>
                  </a:lnTo>
                  <a:lnTo>
                    <a:pt x="13379" y="4893"/>
                  </a:lnTo>
                  <a:lnTo>
                    <a:pt x="13309" y="4910"/>
                  </a:lnTo>
                  <a:lnTo>
                    <a:pt x="13213" y="4972"/>
                  </a:lnTo>
                  <a:lnTo>
                    <a:pt x="13195" y="5075"/>
                  </a:lnTo>
                  <a:lnTo>
                    <a:pt x="13232" y="5119"/>
                  </a:lnTo>
                  <a:lnTo>
                    <a:pt x="13141" y="5104"/>
                  </a:lnTo>
                  <a:lnTo>
                    <a:pt x="13095" y="5173"/>
                  </a:lnTo>
                  <a:lnTo>
                    <a:pt x="13063" y="5114"/>
                  </a:lnTo>
                  <a:lnTo>
                    <a:pt x="12991" y="5153"/>
                  </a:lnTo>
                  <a:lnTo>
                    <a:pt x="13041" y="5254"/>
                  </a:lnTo>
                  <a:lnTo>
                    <a:pt x="13105" y="5312"/>
                  </a:lnTo>
                  <a:lnTo>
                    <a:pt x="13177" y="5351"/>
                  </a:lnTo>
                  <a:lnTo>
                    <a:pt x="13150" y="5413"/>
                  </a:lnTo>
                  <a:lnTo>
                    <a:pt x="13208" y="5531"/>
                  </a:lnTo>
                  <a:lnTo>
                    <a:pt x="13157" y="5541"/>
                  </a:lnTo>
                  <a:lnTo>
                    <a:pt x="13128" y="5639"/>
                  </a:lnTo>
                  <a:lnTo>
                    <a:pt x="13167" y="5674"/>
                  </a:lnTo>
                  <a:lnTo>
                    <a:pt x="13136" y="5777"/>
                  </a:lnTo>
                  <a:lnTo>
                    <a:pt x="13173" y="5893"/>
                  </a:lnTo>
                  <a:lnTo>
                    <a:pt x="13150" y="5935"/>
                  </a:lnTo>
                  <a:lnTo>
                    <a:pt x="13224" y="6043"/>
                  </a:lnTo>
                  <a:lnTo>
                    <a:pt x="13326" y="6068"/>
                  </a:lnTo>
                  <a:lnTo>
                    <a:pt x="13287" y="6163"/>
                  </a:lnTo>
                  <a:lnTo>
                    <a:pt x="13212" y="6243"/>
                  </a:lnTo>
                  <a:lnTo>
                    <a:pt x="13188" y="6327"/>
                  </a:lnTo>
                  <a:lnTo>
                    <a:pt x="13346" y="6452"/>
                  </a:lnTo>
                  <a:lnTo>
                    <a:pt x="13495" y="6516"/>
                  </a:lnTo>
                  <a:lnTo>
                    <a:pt x="13351" y="6519"/>
                  </a:lnTo>
                  <a:lnTo>
                    <a:pt x="13284" y="6602"/>
                  </a:lnTo>
                  <a:lnTo>
                    <a:pt x="13275" y="6713"/>
                  </a:lnTo>
                  <a:lnTo>
                    <a:pt x="13389" y="6789"/>
                  </a:lnTo>
                  <a:lnTo>
                    <a:pt x="13322" y="6806"/>
                  </a:lnTo>
                  <a:lnTo>
                    <a:pt x="13210" y="6666"/>
                  </a:lnTo>
                  <a:lnTo>
                    <a:pt x="13116" y="6612"/>
                  </a:lnTo>
                  <a:lnTo>
                    <a:pt x="13101" y="6630"/>
                  </a:lnTo>
                  <a:lnTo>
                    <a:pt x="13203" y="6716"/>
                  </a:lnTo>
                  <a:lnTo>
                    <a:pt x="13220" y="6870"/>
                  </a:lnTo>
                  <a:lnTo>
                    <a:pt x="13379" y="6932"/>
                  </a:lnTo>
                  <a:lnTo>
                    <a:pt x="13473" y="7098"/>
                  </a:lnTo>
                  <a:lnTo>
                    <a:pt x="13555" y="7166"/>
                  </a:lnTo>
                  <a:lnTo>
                    <a:pt x="13615" y="7132"/>
                  </a:lnTo>
                  <a:lnTo>
                    <a:pt x="13679" y="7242"/>
                  </a:lnTo>
                  <a:lnTo>
                    <a:pt x="13779" y="7294"/>
                  </a:lnTo>
                  <a:lnTo>
                    <a:pt x="13798" y="7396"/>
                  </a:lnTo>
                  <a:lnTo>
                    <a:pt x="13848" y="7477"/>
                  </a:lnTo>
                  <a:lnTo>
                    <a:pt x="13823" y="7563"/>
                  </a:lnTo>
                  <a:lnTo>
                    <a:pt x="13846" y="7630"/>
                  </a:lnTo>
                  <a:lnTo>
                    <a:pt x="13768" y="7659"/>
                  </a:lnTo>
                  <a:lnTo>
                    <a:pt x="13694" y="7375"/>
                  </a:lnTo>
                  <a:lnTo>
                    <a:pt x="13632" y="7263"/>
                  </a:lnTo>
                  <a:lnTo>
                    <a:pt x="13503" y="7223"/>
                  </a:lnTo>
                  <a:lnTo>
                    <a:pt x="13341" y="7024"/>
                  </a:lnTo>
                  <a:lnTo>
                    <a:pt x="13239" y="6940"/>
                  </a:lnTo>
                  <a:lnTo>
                    <a:pt x="13172" y="6918"/>
                  </a:lnTo>
                  <a:lnTo>
                    <a:pt x="13108" y="6775"/>
                  </a:lnTo>
                  <a:lnTo>
                    <a:pt x="13029" y="6708"/>
                  </a:lnTo>
                  <a:lnTo>
                    <a:pt x="12892" y="6755"/>
                  </a:lnTo>
                  <a:lnTo>
                    <a:pt x="12885" y="6806"/>
                  </a:lnTo>
                  <a:lnTo>
                    <a:pt x="12966" y="6955"/>
                  </a:lnTo>
                  <a:lnTo>
                    <a:pt x="12987" y="7146"/>
                  </a:lnTo>
                  <a:lnTo>
                    <a:pt x="13024" y="7191"/>
                  </a:lnTo>
                  <a:lnTo>
                    <a:pt x="13138" y="7289"/>
                  </a:lnTo>
                  <a:lnTo>
                    <a:pt x="13177" y="7369"/>
                  </a:lnTo>
                  <a:lnTo>
                    <a:pt x="13247" y="7343"/>
                  </a:lnTo>
                  <a:lnTo>
                    <a:pt x="13274" y="7373"/>
                  </a:lnTo>
                  <a:lnTo>
                    <a:pt x="13386" y="7412"/>
                  </a:lnTo>
                  <a:lnTo>
                    <a:pt x="13413" y="7514"/>
                  </a:lnTo>
                  <a:lnTo>
                    <a:pt x="13095" y="7472"/>
                  </a:lnTo>
                  <a:lnTo>
                    <a:pt x="12989" y="7470"/>
                  </a:lnTo>
                  <a:lnTo>
                    <a:pt x="12802" y="7514"/>
                  </a:lnTo>
                  <a:lnTo>
                    <a:pt x="12805" y="7582"/>
                  </a:lnTo>
                  <a:lnTo>
                    <a:pt x="12919" y="7642"/>
                  </a:lnTo>
                  <a:lnTo>
                    <a:pt x="12919" y="7782"/>
                  </a:lnTo>
                  <a:lnTo>
                    <a:pt x="12797" y="7720"/>
                  </a:lnTo>
                  <a:lnTo>
                    <a:pt x="12746" y="7831"/>
                  </a:lnTo>
                  <a:lnTo>
                    <a:pt x="12638" y="7886"/>
                  </a:lnTo>
                  <a:lnTo>
                    <a:pt x="12621" y="7964"/>
                  </a:lnTo>
                  <a:lnTo>
                    <a:pt x="12536" y="7977"/>
                  </a:lnTo>
                  <a:lnTo>
                    <a:pt x="12549" y="7851"/>
                  </a:lnTo>
                  <a:lnTo>
                    <a:pt x="12499" y="7863"/>
                  </a:lnTo>
                  <a:lnTo>
                    <a:pt x="12345" y="8092"/>
                  </a:lnTo>
                  <a:lnTo>
                    <a:pt x="12238" y="8220"/>
                  </a:lnTo>
                  <a:lnTo>
                    <a:pt x="12261" y="8336"/>
                  </a:lnTo>
                  <a:lnTo>
                    <a:pt x="12167" y="8406"/>
                  </a:lnTo>
                  <a:lnTo>
                    <a:pt x="12094" y="8361"/>
                  </a:lnTo>
                  <a:lnTo>
                    <a:pt x="12062" y="8263"/>
                  </a:lnTo>
                  <a:lnTo>
                    <a:pt x="12140" y="8218"/>
                  </a:lnTo>
                  <a:lnTo>
                    <a:pt x="12070" y="8130"/>
                  </a:lnTo>
                  <a:lnTo>
                    <a:pt x="11869" y="8122"/>
                  </a:lnTo>
                  <a:lnTo>
                    <a:pt x="11950" y="8220"/>
                  </a:lnTo>
                  <a:lnTo>
                    <a:pt x="11946" y="8334"/>
                  </a:lnTo>
                  <a:lnTo>
                    <a:pt x="12035" y="8427"/>
                  </a:lnTo>
                  <a:lnTo>
                    <a:pt x="12028" y="8560"/>
                  </a:lnTo>
                  <a:lnTo>
                    <a:pt x="11943" y="8512"/>
                  </a:lnTo>
                  <a:lnTo>
                    <a:pt x="11874" y="8517"/>
                  </a:lnTo>
                  <a:lnTo>
                    <a:pt x="11742" y="8730"/>
                  </a:lnTo>
                  <a:lnTo>
                    <a:pt x="11822" y="8852"/>
                  </a:lnTo>
                  <a:lnTo>
                    <a:pt x="11765" y="8910"/>
                  </a:lnTo>
                  <a:lnTo>
                    <a:pt x="11556" y="8827"/>
                  </a:lnTo>
                  <a:lnTo>
                    <a:pt x="11514" y="8901"/>
                  </a:lnTo>
                  <a:lnTo>
                    <a:pt x="11576" y="8975"/>
                  </a:lnTo>
                  <a:lnTo>
                    <a:pt x="11581" y="9066"/>
                  </a:lnTo>
                  <a:lnTo>
                    <a:pt x="11511" y="9027"/>
                  </a:lnTo>
                  <a:lnTo>
                    <a:pt x="11399" y="8984"/>
                  </a:lnTo>
                  <a:lnTo>
                    <a:pt x="11355" y="8713"/>
                  </a:lnTo>
                  <a:lnTo>
                    <a:pt x="11218" y="8590"/>
                  </a:lnTo>
                  <a:lnTo>
                    <a:pt x="11268" y="8561"/>
                  </a:lnTo>
                  <a:lnTo>
                    <a:pt x="11620" y="8657"/>
                  </a:lnTo>
                  <a:lnTo>
                    <a:pt x="11732" y="8586"/>
                  </a:lnTo>
                  <a:lnTo>
                    <a:pt x="11791" y="8475"/>
                  </a:lnTo>
                  <a:lnTo>
                    <a:pt x="11759" y="8358"/>
                  </a:lnTo>
                  <a:lnTo>
                    <a:pt x="11685" y="8283"/>
                  </a:lnTo>
                  <a:lnTo>
                    <a:pt x="11392" y="8122"/>
                  </a:lnTo>
                  <a:lnTo>
                    <a:pt x="11206" y="8100"/>
                  </a:lnTo>
                  <a:lnTo>
                    <a:pt x="11089" y="7999"/>
                  </a:lnTo>
                  <a:lnTo>
                    <a:pt x="11027" y="8066"/>
                  </a:lnTo>
                  <a:lnTo>
                    <a:pt x="10950" y="7957"/>
                  </a:lnTo>
                  <a:lnTo>
                    <a:pt x="11027" y="7903"/>
                  </a:lnTo>
                  <a:lnTo>
                    <a:pt x="10830" y="7778"/>
                  </a:lnTo>
                  <a:lnTo>
                    <a:pt x="10721" y="7816"/>
                  </a:lnTo>
                  <a:lnTo>
                    <a:pt x="10609" y="7805"/>
                  </a:lnTo>
                  <a:lnTo>
                    <a:pt x="10507" y="7950"/>
                  </a:lnTo>
                  <a:lnTo>
                    <a:pt x="10403" y="7933"/>
                  </a:lnTo>
                  <a:lnTo>
                    <a:pt x="10256" y="7999"/>
                  </a:lnTo>
                  <a:lnTo>
                    <a:pt x="10040" y="8201"/>
                  </a:lnTo>
                  <a:lnTo>
                    <a:pt x="9899" y="8319"/>
                  </a:lnTo>
                  <a:lnTo>
                    <a:pt x="9651" y="8632"/>
                  </a:lnTo>
                  <a:lnTo>
                    <a:pt x="9449" y="8851"/>
                  </a:lnTo>
                  <a:lnTo>
                    <a:pt x="9241" y="8996"/>
                  </a:lnTo>
                  <a:lnTo>
                    <a:pt x="8983" y="9083"/>
                  </a:lnTo>
                  <a:lnTo>
                    <a:pt x="8870" y="9172"/>
                  </a:lnTo>
                  <a:lnTo>
                    <a:pt x="8756" y="9591"/>
                  </a:lnTo>
                  <a:lnTo>
                    <a:pt x="8726" y="9793"/>
                  </a:lnTo>
                  <a:lnTo>
                    <a:pt x="8824" y="9923"/>
                  </a:lnTo>
                  <a:lnTo>
                    <a:pt x="8960" y="9916"/>
                  </a:lnTo>
                  <a:lnTo>
                    <a:pt x="9198" y="9755"/>
                  </a:lnTo>
                  <a:lnTo>
                    <a:pt x="9233" y="9881"/>
                  </a:lnTo>
                  <a:lnTo>
                    <a:pt x="9244" y="10157"/>
                  </a:lnTo>
                  <a:lnTo>
                    <a:pt x="9281" y="10383"/>
                  </a:lnTo>
                  <a:lnTo>
                    <a:pt x="9278" y="10564"/>
                  </a:lnTo>
                  <a:lnTo>
                    <a:pt x="9400" y="10579"/>
                  </a:lnTo>
                  <a:lnTo>
                    <a:pt x="9484" y="10443"/>
                  </a:lnTo>
                  <a:lnTo>
                    <a:pt x="9606" y="10482"/>
                  </a:lnTo>
                  <a:lnTo>
                    <a:pt x="9690" y="10317"/>
                  </a:lnTo>
                  <a:lnTo>
                    <a:pt x="9775" y="10012"/>
                  </a:lnTo>
                  <a:lnTo>
                    <a:pt x="9881" y="9982"/>
                  </a:lnTo>
                  <a:lnTo>
                    <a:pt x="9994" y="9783"/>
                  </a:lnTo>
                  <a:lnTo>
                    <a:pt x="9921" y="9669"/>
                  </a:lnTo>
                  <a:lnTo>
                    <a:pt x="9876" y="9531"/>
                  </a:lnTo>
                  <a:lnTo>
                    <a:pt x="9978" y="9278"/>
                  </a:lnTo>
                  <a:lnTo>
                    <a:pt x="10160" y="9139"/>
                  </a:lnTo>
                  <a:lnTo>
                    <a:pt x="10304" y="9002"/>
                  </a:lnTo>
                  <a:lnTo>
                    <a:pt x="10302" y="8888"/>
                  </a:lnTo>
                  <a:lnTo>
                    <a:pt x="10388" y="8765"/>
                  </a:lnTo>
                  <a:lnTo>
                    <a:pt x="10523" y="8721"/>
                  </a:lnTo>
                  <a:lnTo>
                    <a:pt x="10627" y="8812"/>
                  </a:lnTo>
                  <a:lnTo>
                    <a:pt x="10632" y="8889"/>
                  </a:lnTo>
                  <a:lnTo>
                    <a:pt x="10579" y="8926"/>
                  </a:lnTo>
                  <a:lnTo>
                    <a:pt x="10383" y="9118"/>
                  </a:lnTo>
                  <a:lnTo>
                    <a:pt x="10297" y="9229"/>
                  </a:lnTo>
                  <a:lnTo>
                    <a:pt x="10247" y="9336"/>
                  </a:lnTo>
                  <a:lnTo>
                    <a:pt x="10276" y="9506"/>
                  </a:lnTo>
                  <a:lnTo>
                    <a:pt x="10240" y="9687"/>
                  </a:lnTo>
                  <a:lnTo>
                    <a:pt x="10324" y="9756"/>
                  </a:lnTo>
                  <a:lnTo>
                    <a:pt x="10371" y="9861"/>
                  </a:lnTo>
                  <a:lnTo>
                    <a:pt x="10525" y="9829"/>
                  </a:lnTo>
                  <a:lnTo>
                    <a:pt x="10691" y="9765"/>
                  </a:lnTo>
                  <a:lnTo>
                    <a:pt x="10858" y="9748"/>
                  </a:lnTo>
                  <a:lnTo>
                    <a:pt x="10957" y="9835"/>
                  </a:lnTo>
                  <a:lnTo>
                    <a:pt x="10851" y="9942"/>
                  </a:lnTo>
                  <a:lnTo>
                    <a:pt x="10754" y="9948"/>
                  </a:lnTo>
                  <a:lnTo>
                    <a:pt x="10651" y="9916"/>
                  </a:lnTo>
                  <a:lnTo>
                    <a:pt x="10532" y="9940"/>
                  </a:lnTo>
                  <a:lnTo>
                    <a:pt x="10408" y="9987"/>
                  </a:lnTo>
                  <a:lnTo>
                    <a:pt x="10411" y="10095"/>
                  </a:lnTo>
                  <a:lnTo>
                    <a:pt x="10470" y="10164"/>
                  </a:lnTo>
                  <a:lnTo>
                    <a:pt x="10507" y="10142"/>
                  </a:lnTo>
                  <a:lnTo>
                    <a:pt x="10492" y="10251"/>
                  </a:lnTo>
                  <a:lnTo>
                    <a:pt x="10465" y="10396"/>
                  </a:lnTo>
                  <a:lnTo>
                    <a:pt x="10384" y="10394"/>
                  </a:lnTo>
                  <a:lnTo>
                    <a:pt x="10312" y="10250"/>
                  </a:lnTo>
                  <a:lnTo>
                    <a:pt x="10214" y="10307"/>
                  </a:lnTo>
                  <a:lnTo>
                    <a:pt x="10153" y="10421"/>
                  </a:lnTo>
                  <a:lnTo>
                    <a:pt x="10138" y="10561"/>
                  </a:lnTo>
                  <a:lnTo>
                    <a:pt x="10147" y="10721"/>
                  </a:lnTo>
                  <a:lnTo>
                    <a:pt x="9994" y="10768"/>
                  </a:lnTo>
                  <a:lnTo>
                    <a:pt x="9963" y="10847"/>
                  </a:lnTo>
                  <a:lnTo>
                    <a:pt x="9859" y="10834"/>
                  </a:lnTo>
                  <a:lnTo>
                    <a:pt x="9855" y="10787"/>
                  </a:lnTo>
                  <a:lnTo>
                    <a:pt x="9753" y="10741"/>
                  </a:lnTo>
                  <a:lnTo>
                    <a:pt x="9609" y="10785"/>
                  </a:lnTo>
                  <a:lnTo>
                    <a:pt x="9429" y="10842"/>
                  </a:lnTo>
                  <a:lnTo>
                    <a:pt x="9345" y="10884"/>
                  </a:lnTo>
                  <a:lnTo>
                    <a:pt x="9306" y="10815"/>
                  </a:lnTo>
                  <a:lnTo>
                    <a:pt x="9201" y="10718"/>
                  </a:lnTo>
                  <a:lnTo>
                    <a:pt x="9131" y="10755"/>
                  </a:lnTo>
                  <a:lnTo>
                    <a:pt x="9015" y="10765"/>
                  </a:lnTo>
                  <a:lnTo>
                    <a:pt x="9032" y="10701"/>
                  </a:lnTo>
                  <a:lnTo>
                    <a:pt x="8936" y="10632"/>
                  </a:lnTo>
                  <a:lnTo>
                    <a:pt x="8952" y="10561"/>
                  </a:lnTo>
                  <a:lnTo>
                    <a:pt x="8947" y="10465"/>
                  </a:lnTo>
                  <a:lnTo>
                    <a:pt x="9050" y="10352"/>
                  </a:lnTo>
                  <a:lnTo>
                    <a:pt x="9075" y="10379"/>
                  </a:lnTo>
                  <a:lnTo>
                    <a:pt x="9117" y="10317"/>
                  </a:lnTo>
                  <a:lnTo>
                    <a:pt x="9070" y="10276"/>
                  </a:lnTo>
                  <a:lnTo>
                    <a:pt x="9070" y="10223"/>
                  </a:lnTo>
                  <a:lnTo>
                    <a:pt x="9114" y="10170"/>
                  </a:lnTo>
                  <a:lnTo>
                    <a:pt x="9141" y="10076"/>
                  </a:lnTo>
                  <a:lnTo>
                    <a:pt x="9050" y="10108"/>
                  </a:lnTo>
                  <a:lnTo>
                    <a:pt x="9003" y="10150"/>
                  </a:lnTo>
                  <a:lnTo>
                    <a:pt x="8915" y="10138"/>
                  </a:lnTo>
                  <a:lnTo>
                    <a:pt x="8873" y="10186"/>
                  </a:lnTo>
                  <a:lnTo>
                    <a:pt x="8843" y="10229"/>
                  </a:lnTo>
                  <a:lnTo>
                    <a:pt x="8794" y="10416"/>
                  </a:lnTo>
                  <a:lnTo>
                    <a:pt x="8808" y="10527"/>
                  </a:lnTo>
                  <a:lnTo>
                    <a:pt x="8786" y="10632"/>
                  </a:lnTo>
                  <a:lnTo>
                    <a:pt x="8791" y="10706"/>
                  </a:lnTo>
                  <a:lnTo>
                    <a:pt x="8697" y="10776"/>
                  </a:lnTo>
                  <a:lnTo>
                    <a:pt x="8687" y="10731"/>
                  </a:lnTo>
                  <a:lnTo>
                    <a:pt x="8598" y="10714"/>
                  </a:lnTo>
                  <a:lnTo>
                    <a:pt x="8567" y="10746"/>
                  </a:lnTo>
                  <a:lnTo>
                    <a:pt x="8481" y="10714"/>
                  </a:lnTo>
                  <a:lnTo>
                    <a:pt x="8315" y="10743"/>
                  </a:lnTo>
                  <a:lnTo>
                    <a:pt x="8140" y="10973"/>
                  </a:lnTo>
                  <a:lnTo>
                    <a:pt x="8069" y="11002"/>
                  </a:lnTo>
                  <a:lnTo>
                    <a:pt x="7971" y="11005"/>
                  </a:lnTo>
                  <a:lnTo>
                    <a:pt x="7865" y="11005"/>
                  </a:lnTo>
                  <a:lnTo>
                    <a:pt x="7783" y="11137"/>
                  </a:lnTo>
                  <a:lnTo>
                    <a:pt x="7482" y="11169"/>
                  </a:lnTo>
                  <a:lnTo>
                    <a:pt x="7410" y="11049"/>
                  </a:lnTo>
                  <a:lnTo>
                    <a:pt x="7366" y="11260"/>
                  </a:lnTo>
                  <a:lnTo>
                    <a:pt x="7204" y="11132"/>
                  </a:lnTo>
                  <a:lnTo>
                    <a:pt x="7052" y="11101"/>
                  </a:lnTo>
                  <a:lnTo>
                    <a:pt x="7008" y="11229"/>
                  </a:lnTo>
                  <a:lnTo>
                    <a:pt x="7147" y="11376"/>
                  </a:lnTo>
                  <a:lnTo>
                    <a:pt x="7194" y="11500"/>
                  </a:lnTo>
                  <a:lnTo>
                    <a:pt x="7242" y="11733"/>
                  </a:lnTo>
                  <a:lnTo>
                    <a:pt x="7095" y="12066"/>
                  </a:lnTo>
                  <a:lnTo>
                    <a:pt x="6996" y="12140"/>
                  </a:lnTo>
                  <a:lnTo>
                    <a:pt x="6809" y="12046"/>
                  </a:lnTo>
                  <a:lnTo>
                    <a:pt x="6708" y="12007"/>
                  </a:lnTo>
                  <a:lnTo>
                    <a:pt x="6598" y="11914"/>
                  </a:lnTo>
                  <a:lnTo>
                    <a:pt x="6444" y="11834"/>
                  </a:lnTo>
                  <a:lnTo>
                    <a:pt x="6320" y="11727"/>
                  </a:lnTo>
                  <a:lnTo>
                    <a:pt x="6111" y="11753"/>
                  </a:lnTo>
                  <a:lnTo>
                    <a:pt x="6124" y="11850"/>
                  </a:lnTo>
                  <a:lnTo>
                    <a:pt x="6066" y="11963"/>
                  </a:lnTo>
                  <a:lnTo>
                    <a:pt x="6046" y="12022"/>
                  </a:lnTo>
                  <a:lnTo>
                    <a:pt x="6042" y="12094"/>
                  </a:lnTo>
                  <a:lnTo>
                    <a:pt x="6015" y="12163"/>
                  </a:lnTo>
                  <a:lnTo>
                    <a:pt x="5948" y="12248"/>
                  </a:lnTo>
                  <a:lnTo>
                    <a:pt x="5912" y="12308"/>
                  </a:lnTo>
                  <a:lnTo>
                    <a:pt x="5840" y="12339"/>
                  </a:lnTo>
                  <a:lnTo>
                    <a:pt x="5784" y="12438"/>
                  </a:lnTo>
                  <a:lnTo>
                    <a:pt x="5786" y="12517"/>
                  </a:lnTo>
                  <a:lnTo>
                    <a:pt x="5833" y="12562"/>
                  </a:lnTo>
                  <a:lnTo>
                    <a:pt x="5804" y="12668"/>
                  </a:lnTo>
                  <a:lnTo>
                    <a:pt x="5734" y="12785"/>
                  </a:lnTo>
                  <a:lnTo>
                    <a:pt x="5803" y="12803"/>
                  </a:lnTo>
                  <a:lnTo>
                    <a:pt x="5860" y="12864"/>
                  </a:lnTo>
                  <a:lnTo>
                    <a:pt x="5925" y="12849"/>
                  </a:lnTo>
                  <a:lnTo>
                    <a:pt x="6030" y="12939"/>
                  </a:lnTo>
                  <a:lnTo>
                    <a:pt x="6030" y="13052"/>
                  </a:lnTo>
                  <a:lnTo>
                    <a:pt x="6057" y="13131"/>
                  </a:lnTo>
                  <a:lnTo>
                    <a:pt x="6116" y="13178"/>
                  </a:lnTo>
                  <a:lnTo>
                    <a:pt x="6186" y="13141"/>
                  </a:lnTo>
                  <a:lnTo>
                    <a:pt x="6287" y="13125"/>
                  </a:lnTo>
                  <a:lnTo>
                    <a:pt x="6409" y="13189"/>
                  </a:lnTo>
                  <a:lnTo>
                    <a:pt x="6574" y="13263"/>
                  </a:lnTo>
                  <a:lnTo>
                    <a:pt x="6708" y="13177"/>
                  </a:lnTo>
                  <a:lnTo>
                    <a:pt x="6817" y="13187"/>
                  </a:lnTo>
                  <a:lnTo>
                    <a:pt x="6881" y="13089"/>
                  </a:lnTo>
                  <a:lnTo>
                    <a:pt x="6980" y="13046"/>
                  </a:lnTo>
                  <a:lnTo>
                    <a:pt x="6959" y="12928"/>
                  </a:lnTo>
                  <a:lnTo>
                    <a:pt x="7053" y="12810"/>
                  </a:lnTo>
                  <a:lnTo>
                    <a:pt x="7160" y="12748"/>
                  </a:lnTo>
                  <a:lnTo>
                    <a:pt x="7191" y="12695"/>
                  </a:lnTo>
                  <a:lnTo>
                    <a:pt x="7365" y="12722"/>
                  </a:lnTo>
                  <a:lnTo>
                    <a:pt x="7519" y="12653"/>
                  </a:lnTo>
                  <a:lnTo>
                    <a:pt x="7542" y="12549"/>
                  </a:lnTo>
                  <a:lnTo>
                    <a:pt x="7587" y="12450"/>
                  </a:lnTo>
                  <a:lnTo>
                    <a:pt x="7786" y="12458"/>
                  </a:lnTo>
                  <a:lnTo>
                    <a:pt x="8024" y="12586"/>
                  </a:lnTo>
                  <a:lnTo>
                    <a:pt x="8163" y="12520"/>
                  </a:lnTo>
                  <a:lnTo>
                    <a:pt x="8220" y="12522"/>
                  </a:lnTo>
                  <a:lnTo>
                    <a:pt x="8314" y="12461"/>
                  </a:lnTo>
                  <a:lnTo>
                    <a:pt x="8377" y="12453"/>
                  </a:lnTo>
                  <a:lnTo>
                    <a:pt x="8468" y="12539"/>
                  </a:lnTo>
                  <a:lnTo>
                    <a:pt x="8528" y="12576"/>
                  </a:lnTo>
                  <a:lnTo>
                    <a:pt x="8531" y="12763"/>
                  </a:lnTo>
                  <a:lnTo>
                    <a:pt x="8602" y="12887"/>
                  </a:lnTo>
                  <a:lnTo>
                    <a:pt x="8702" y="13032"/>
                  </a:lnTo>
                  <a:lnTo>
                    <a:pt x="8794" y="13135"/>
                  </a:lnTo>
                  <a:lnTo>
                    <a:pt x="8893" y="13167"/>
                  </a:lnTo>
                  <a:lnTo>
                    <a:pt x="8941" y="13251"/>
                  </a:lnTo>
                  <a:lnTo>
                    <a:pt x="9027" y="13300"/>
                  </a:lnTo>
                  <a:lnTo>
                    <a:pt x="9057" y="13384"/>
                  </a:lnTo>
                  <a:lnTo>
                    <a:pt x="9112" y="13416"/>
                  </a:lnTo>
                  <a:lnTo>
                    <a:pt x="9142" y="13513"/>
                  </a:lnTo>
                  <a:lnTo>
                    <a:pt x="9184" y="13626"/>
                  </a:lnTo>
                  <a:lnTo>
                    <a:pt x="9149" y="13660"/>
                  </a:lnTo>
                  <a:lnTo>
                    <a:pt x="9107" y="13749"/>
                  </a:lnTo>
                  <a:lnTo>
                    <a:pt x="9101" y="13805"/>
                  </a:lnTo>
                  <a:lnTo>
                    <a:pt x="9162" y="13800"/>
                  </a:lnTo>
                  <a:lnTo>
                    <a:pt x="9258" y="13660"/>
                  </a:lnTo>
                  <a:lnTo>
                    <a:pt x="9318" y="13658"/>
                  </a:lnTo>
                  <a:lnTo>
                    <a:pt x="9347" y="13567"/>
                  </a:lnTo>
                  <a:lnTo>
                    <a:pt x="9251" y="13485"/>
                  </a:lnTo>
                  <a:lnTo>
                    <a:pt x="9325" y="13379"/>
                  </a:lnTo>
                  <a:lnTo>
                    <a:pt x="9444" y="13424"/>
                  </a:lnTo>
                  <a:lnTo>
                    <a:pt x="9512" y="13519"/>
                  </a:lnTo>
                  <a:lnTo>
                    <a:pt x="9546" y="13458"/>
                  </a:lnTo>
                  <a:lnTo>
                    <a:pt x="9534" y="13423"/>
                  </a:lnTo>
                  <a:lnTo>
                    <a:pt x="9424" y="13313"/>
                  </a:lnTo>
                  <a:lnTo>
                    <a:pt x="9328" y="13244"/>
                  </a:lnTo>
                  <a:lnTo>
                    <a:pt x="9213" y="13160"/>
                  </a:lnTo>
                  <a:lnTo>
                    <a:pt x="9256" y="13130"/>
                  </a:lnTo>
                  <a:lnTo>
                    <a:pt x="9228" y="13084"/>
                  </a:lnTo>
                  <a:lnTo>
                    <a:pt x="9121" y="13067"/>
                  </a:lnTo>
                  <a:lnTo>
                    <a:pt x="8993" y="12896"/>
                  </a:lnTo>
                  <a:lnTo>
                    <a:pt x="8950" y="12732"/>
                  </a:lnTo>
                  <a:lnTo>
                    <a:pt x="8843" y="12616"/>
                  </a:lnTo>
                  <a:lnTo>
                    <a:pt x="8818" y="12515"/>
                  </a:lnTo>
                  <a:lnTo>
                    <a:pt x="8843" y="12466"/>
                  </a:lnTo>
                  <a:lnTo>
                    <a:pt x="8853" y="12376"/>
                  </a:lnTo>
                  <a:lnTo>
                    <a:pt x="8967" y="12333"/>
                  </a:lnTo>
                  <a:lnTo>
                    <a:pt x="9064" y="12379"/>
                  </a:lnTo>
                  <a:lnTo>
                    <a:pt x="9032" y="12391"/>
                  </a:lnTo>
                  <a:lnTo>
                    <a:pt x="9027" y="12392"/>
                  </a:lnTo>
                  <a:lnTo>
                    <a:pt x="9013" y="12455"/>
                  </a:lnTo>
                  <a:lnTo>
                    <a:pt x="9042" y="12524"/>
                  </a:lnTo>
                  <a:lnTo>
                    <a:pt x="9094" y="12451"/>
                  </a:lnTo>
                  <a:lnTo>
                    <a:pt x="9172" y="12495"/>
                  </a:lnTo>
                  <a:lnTo>
                    <a:pt x="9166" y="12557"/>
                  </a:lnTo>
                  <a:lnTo>
                    <a:pt x="9214" y="12645"/>
                  </a:lnTo>
                  <a:lnTo>
                    <a:pt x="9186" y="12653"/>
                  </a:lnTo>
                  <a:lnTo>
                    <a:pt x="9278" y="12806"/>
                  </a:lnTo>
                  <a:lnTo>
                    <a:pt x="9393" y="12879"/>
                  </a:lnTo>
                  <a:lnTo>
                    <a:pt x="9464" y="12955"/>
                  </a:lnTo>
                  <a:lnTo>
                    <a:pt x="9584" y="13039"/>
                  </a:lnTo>
                  <a:lnTo>
                    <a:pt x="9640" y="13083"/>
                  </a:lnTo>
                  <a:lnTo>
                    <a:pt x="9671" y="13147"/>
                  </a:lnTo>
                  <a:lnTo>
                    <a:pt x="9700" y="13163"/>
                  </a:lnTo>
                  <a:lnTo>
                    <a:pt x="9720" y="13195"/>
                  </a:lnTo>
                  <a:lnTo>
                    <a:pt x="9696" y="13249"/>
                  </a:lnTo>
                  <a:lnTo>
                    <a:pt x="9673" y="13370"/>
                  </a:lnTo>
                  <a:lnTo>
                    <a:pt x="9678" y="13458"/>
                  </a:lnTo>
                  <a:lnTo>
                    <a:pt x="9752" y="13527"/>
                  </a:lnTo>
                  <a:lnTo>
                    <a:pt x="9752" y="13567"/>
                  </a:lnTo>
                  <a:lnTo>
                    <a:pt x="9775" y="13582"/>
                  </a:lnTo>
                  <a:lnTo>
                    <a:pt x="9780" y="13635"/>
                  </a:lnTo>
                  <a:lnTo>
                    <a:pt x="9847" y="13744"/>
                  </a:lnTo>
                  <a:lnTo>
                    <a:pt x="9897" y="13832"/>
                  </a:lnTo>
                  <a:lnTo>
                    <a:pt x="9916" y="13951"/>
                  </a:lnTo>
                  <a:lnTo>
                    <a:pt x="9963" y="14099"/>
                  </a:lnTo>
                  <a:lnTo>
                    <a:pt x="10081" y="14183"/>
                  </a:lnTo>
                  <a:lnTo>
                    <a:pt x="10180" y="14188"/>
                  </a:lnTo>
                  <a:lnTo>
                    <a:pt x="10132" y="14029"/>
                  </a:lnTo>
                  <a:lnTo>
                    <a:pt x="10225" y="14015"/>
                  </a:lnTo>
                  <a:lnTo>
                    <a:pt x="10185" y="13921"/>
                  </a:lnTo>
                  <a:lnTo>
                    <a:pt x="10321" y="13975"/>
                  </a:lnTo>
                  <a:lnTo>
                    <a:pt x="10323" y="13874"/>
                  </a:lnTo>
                  <a:lnTo>
                    <a:pt x="10251" y="13818"/>
                  </a:lnTo>
                  <a:lnTo>
                    <a:pt x="10174" y="13732"/>
                  </a:lnTo>
                  <a:lnTo>
                    <a:pt x="10230" y="13695"/>
                  </a:lnTo>
                  <a:lnTo>
                    <a:pt x="10162" y="13606"/>
                  </a:lnTo>
                  <a:lnTo>
                    <a:pt x="10135" y="13497"/>
                  </a:lnTo>
                  <a:lnTo>
                    <a:pt x="10163" y="13458"/>
                  </a:lnTo>
                  <a:lnTo>
                    <a:pt x="10235" y="13556"/>
                  </a:lnTo>
                  <a:lnTo>
                    <a:pt x="10314" y="13561"/>
                  </a:lnTo>
                  <a:lnTo>
                    <a:pt x="10388" y="13534"/>
                  </a:lnTo>
                  <a:lnTo>
                    <a:pt x="10292" y="13428"/>
                  </a:lnTo>
                  <a:lnTo>
                    <a:pt x="10466" y="13387"/>
                  </a:lnTo>
                  <a:lnTo>
                    <a:pt x="10538" y="13406"/>
                  </a:lnTo>
                  <a:lnTo>
                    <a:pt x="10626" y="13412"/>
                  </a:lnTo>
                  <a:lnTo>
                    <a:pt x="10622" y="13450"/>
                  </a:lnTo>
                  <a:lnTo>
                    <a:pt x="10667" y="13535"/>
                  </a:lnTo>
                  <a:lnTo>
                    <a:pt x="10786" y="13438"/>
                  </a:lnTo>
                  <a:lnTo>
                    <a:pt x="10846" y="13380"/>
                  </a:lnTo>
                  <a:lnTo>
                    <a:pt x="11014" y="13369"/>
                  </a:lnTo>
                  <a:lnTo>
                    <a:pt x="11037" y="13323"/>
                  </a:lnTo>
                  <a:lnTo>
                    <a:pt x="10915" y="13268"/>
                  </a:lnTo>
                  <a:lnTo>
                    <a:pt x="10897" y="13197"/>
                  </a:lnTo>
                  <a:lnTo>
                    <a:pt x="10851" y="13093"/>
                  </a:lnTo>
                  <a:lnTo>
                    <a:pt x="10900" y="12961"/>
                  </a:lnTo>
                  <a:lnTo>
                    <a:pt x="10969" y="12884"/>
                  </a:lnTo>
                  <a:lnTo>
                    <a:pt x="11002" y="12662"/>
                  </a:lnTo>
                  <a:lnTo>
                    <a:pt x="11042" y="12677"/>
                  </a:lnTo>
                  <a:lnTo>
                    <a:pt x="11106" y="12635"/>
                  </a:lnTo>
                  <a:lnTo>
                    <a:pt x="11101" y="12588"/>
                  </a:lnTo>
                  <a:lnTo>
                    <a:pt x="11196" y="12446"/>
                  </a:lnTo>
                  <a:lnTo>
                    <a:pt x="11240" y="12342"/>
                  </a:lnTo>
                  <a:lnTo>
                    <a:pt x="11357" y="12313"/>
                  </a:lnTo>
                  <a:lnTo>
                    <a:pt x="11370" y="12381"/>
                  </a:lnTo>
                  <a:lnTo>
                    <a:pt x="11575" y="12411"/>
                  </a:lnTo>
                  <a:lnTo>
                    <a:pt x="11615" y="12451"/>
                  </a:lnTo>
                  <a:lnTo>
                    <a:pt x="11496" y="12522"/>
                  </a:lnTo>
                  <a:lnTo>
                    <a:pt x="11474" y="12561"/>
                  </a:lnTo>
                  <a:lnTo>
                    <a:pt x="11622" y="12601"/>
                  </a:lnTo>
                  <a:lnTo>
                    <a:pt x="11600" y="12690"/>
                  </a:lnTo>
                  <a:lnTo>
                    <a:pt x="11677" y="12721"/>
                  </a:lnTo>
                  <a:lnTo>
                    <a:pt x="11846" y="12594"/>
                  </a:lnTo>
                  <a:lnTo>
                    <a:pt x="11985" y="12546"/>
                  </a:lnTo>
                  <a:lnTo>
                    <a:pt x="12003" y="12477"/>
                  </a:lnTo>
                  <a:lnTo>
                    <a:pt x="11873" y="12505"/>
                  </a:lnTo>
                  <a:lnTo>
                    <a:pt x="11804" y="12468"/>
                  </a:lnTo>
                  <a:lnTo>
                    <a:pt x="11786" y="12354"/>
                  </a:lnTo>
                  <a:lnTo>
                    <a:pt x="11888" y="12273"/>
                  </a:lnTo>
                  <a:lnTo>
                    <a:pt x="12005" y="12246"/>
                  </a:lnTo>
                  <a:lnTo>
                    <a:pt x="12080" y="12175"/>
                  </a:lnTo>
                  <a:lnTo>
                    <a:pt x="12179" y="12145"/>
                  </a:lnTo>
                  <a:lnTo>
                    <a:pt x="12286" y="12096"/>
                  </a:lnTo>
                  <a:lnTo>
                    <a:pt x="12296" y="12135"/>
                  </a:lnTo>
                  <a:lnTo>
                    <a:pt x="12122" y="12241"/>
                  </a:lnTo>
                  <a:lnTo>
                    <a:pt x="12202" y="12301"/>
                  </a:lnTo>
                  <a:lnTo>
                    <a:pt x="12117" y="12472"/>
                  </a:lnTo>
                  <a:lnTo>
                    <a:pt x="12027" y="12515"/>
                  </a:lnTo>
                  <a:lnTo>
                    <a:pt x="12154" y="12606"/>
                  </a:lnTo>
                  <a:lnTo>
                    <a:pt x="12311" y="12650"/>
                  </a:lnTo>
                  <a:lnTo>
                    <a:pt x="12504" y="12773"/>
                  </a:lnTo>
                  <a:lnTo>
                    <a:pt x="12561" y="12820"/>
                  </a:lnTo>
                  <a:lnTo>
                    <a:pt x="12638" y="12825"/>
                  </a:lnTo>
                  <a:lnTo>
                    <a:pt x="12726" y="12875"/>
                  </a:lnTo>
                  <a:lnTo>
                    <a:pt x="12782" y="12992"/>
                  </a:lnTo>
                  <a:lnTo>
                    <a:pt x="12775" y="13072"/>
                  </a:lnTo>
                  <a:lnTo>
                    <a:pt x="12629" y="13199"/>
                  </a:lnTo>
                  <a:lnTo>
                    <a:pt x="12509" y="13205"/>
                  </a:lnTo>
                  <a:lnTo>
                    <a:pt x="12351" y="13261"/>
                  </a:lnTo>
                  <a:lnTo>
                    <a:pt x="12144" y="13222"/>
                  </a:lnTo>
                  <a:lnTo>
                    <a:pt x="11889" y="13126"/>
                  </a:lnTo>
                  <a:lnTo>
                    <a:pt x="11662" y="13153"/>
                  </a:lnTo>
                  <a:lnTo>
                    <a:pt x="11504" y="13219"/>
                  </a:lnTo>
                  <a:lnTo>
                    <a:pt x="11342" y="13349"/>
                  </a:lnTo>
                  <a:lnTo>
                    <a:pt x="11074" y="13337"/>
                  </a:lnTo>
                  <a:lnTo>
                    <a:pt x="11017" y="13476"/>
                  </a:lnTo>
                  <a:lnTo>
                    <a:pt x="10798" y="13487"/>
                  </a:lnTo>
                  <a:lnTo>
                    <a:pt x="10639" y="13660"/>
                  </a:lnTo>
                  <a:lnTo>
                    <a:pt x="10731" y="13746"/>
                  </a:lnTo>
                  <a:lnTo>
                    <a:pt x="10659" y="13885"/>
                  </a:lnTo>
                  <a:lnTo>
                    <a:pt x="10766" y="13985"/>
                  </a:lnTo>
                  <a:lnTo>
                    <a:pt x="10855" y="14162"/>
                  </a:lnTo>
                  <a:lnTo>
                    <a:pt x="11019" y="14156"/>
                  </a:lnTo>
                  <a:lnTo>
                    <a:pt x="11166" y="14246"/>
                  </a:lnTo>
                  <a:lnTo>
                    <a:pt x="11270" y="14220"/>
                  </a:lnTo>
                  <a:lnTo>
                    <a:pt x="11302" y="14145"/>
                  </a:lnTo>
                  <a:lnTo>
                    <a:pt x="11462" y="14141"/>
                  </a:lnTo>
                  <a:lnTo>
                    <a:pt x="11590" y="14227"/>
                  </a:lnTo>
                  <a:lnTo>
                    <a:pt x="11816" y="14187"/>
                  </a:lnTo>
                  <a:lnTo>
                    <a:pt x="11909" y="14074"/>
                  </a:lnTo>
                  <a:lnTo>
                    <a:pt x="12038" y="14099"/>
                  </a:lnTo>
                  <a:lnTo>
                    <a:pt x="12127" y="14074"/>
                  </a:lnTo>
                  <a:lnTo>
                    <a:pt x="12077" y="14146"/>
                  </a:lnTo>
                  <a:lnTo>
                    <a:pt x="12140" y="14219"/>
                  </a:lnTo>
                  <a:lnTo>
                    <a:pt x="12110" y="14296"/>
                  </a:lnTo>
                  <a:lnTo>
                    <a:pt x="12137" y="14429"/>
                  </a:lnTo>
                  <a:lnTo>
                    <a:pt x="12135" y="14434"/>
                  </a:lnTo>
                  <a:lnTo>
                    <a:pt x="12070" y="14567"/>
                  </a:lnTo>
                  <a:lnTo>
                    <a:pt x="12027" y="14715"/>
                  </a:lnTo>
                  <a:lnTo>
                    <a:pt x="12023" y="14717"/>
                  </a:lnTo>
                  <a:lnTo>
                    <a:pt x="12005" y="14762"/>
                  </a:lnTo>
                  <a:lnTo>
                    <a:pt x="11983" y="14897"/>
                  </a:lnTo>
                  <a:lnTo>
                    <a:pt x="11948" y="14981"/>
                  </a:lnTo>
                  <a:lnTo>
                    <a:pt x="11960" y="14990"/>
                  </a:lnTo>
                  <a:lnTo>
                    <a:pt x="11916" y="15050"/>
                  </a:lnTo>
                  <a:lnTo>
                    <a:pt x="11842" y="15102"/>
                  </a:lnTo>
                  <a:lnTo>
                    <a:pt x="11717" y="15104"/>
                  </a:lnTo>
                  <a:lnTo>
                    <a:pt x="11586" y="15074"/>
                  </a:lnTo>
                  <a:lnTo>
                    <a:pt x="11553" y="15131"/>
                  </a:lnTo>
                  <a:lnTo>
                    <a:pt x="11506" y="15050"/>
                  </a:lnTo>
                  <a:lnTo>
                    <a:pt x="11392" y="15035"/>
                  </a:lnTo>
                  <a:lnTo>
                    <a:pt x="11252" y="15057"/>
                  </a:lnTo>
                  <a:lnTo>
                    <a:pt x="11188" y="15109"/>
                  </a:lnTo>
                  <a:lnTo>
                    <a:pt x="11094" y="15153"/>
                  </a:lnTo>
                  <a:lnTo>
                    <a:pt x="11118" y="15111"/>
                  </a:lnTo>
                  <a:lnTo>
                    <a:pt x="11121" y="15101"/>
                  </a:lnTo>
                  <a:lnTo>
                    <a:pt x="11153" y="15059"/>
                  </a:lnTo>
                  <a:lnTo>
                    <a:pt x="11143" y="14991"/>
                  </a:lnTo>
                  <a:lnTo>
                    <a:pt x="11069" y="15008"/>
                  </a:lnTo>
                  <a:lnTo>
                    <a:pt x="11024" y="15059"/>
                  </a:lnTo>
                  <a:lnTo>
                    <a:pt x="10989" y="15116"/>
                  </a:lnTo>
                  <a:lnTo>
                    <a:pt x="10982" y="15141"/>
                  </a:lnTo>
                  <a:lnTo>
                    <a:pt x="10831" y="15094"/>
                  </a:lnTo>
                  <a:lnTo>
                    <a:pt x="10679" y="15049"/>
                  </a:lnTo>
                  <a:lnTo>
                    <a:pt x="10466" y="15047"/>
                  </a:lnTo>
                  <a:lnTo>
                    <a:pt x="10430" y="14990"/>
                  </a:lnTo>
                  <a:lnTo>
                    <a:pt x="10272" y="14964"/>
                  </a:lnTo>
                  <a:lnTo>
                    <a:pt x="10222" y="14932"/>
                  </a:lnTo>
                  <a:lnTo>
                    <a:pt x="10163" y="14929"/>
                  </a:lnTo>
                  <a:lnTo>
                    <a:pt x="10113" y="14848"/>
                  </a:lnTo>
                  <a:lnTo>
                    <a:pt x="9902" y="14798"/>
                  </a:lnTo>
                  <a:lnTo>
                    <a:pt x="9794" y="14813"/>
                  </a:lnTo>
                  <a:lnTo>
                    <a:pt x="9676" y="14884"/>
                  </a:lnTo>
                  <a:lnTo>
                    <a:pt x="9621" y="14961"/>
                  </a:lnTo>
                  <a:lnTo>
                    <a:pt x="9648" y="15096"/>
                  </a:lnTo>
                  <a:lnTo>
                    <a:pt x="9566" y="15166"/>
                  </a:lnTo>
                  <a:lnTo>
                    <a:pt x="9486" y="15202"/>
                  </a:lnTo>
                  <a:lnTo>
                    <a:pt x="9323" y="15096"/>
                  </a:lnTo>
                  <a:lnTo>
                    <a:pt x="9107" y="14995"/>
                  </a:lnTo>
                  <a:lnTo>
                    <a:pt x="8970" y="14939"/>
                  </a:lnTo>
                  <a:lnTo>
                    <a:pt x="8915" y="14776"/>
                  </a:lnTo>
                  <a:lnTo>
                    <a:pt x="8719" y="14661"/>
                  </a:lnTo>
                  <a:lnTo>
                    <a:pt x="8595" y="14608"/>
                  </a:lnTo>
                  <a:lnTo>
                    <a:pt x="8530" y="14609"/>
                  </a:lnTo>
                  <a:lnTo>
                    <a:pt x="8361" y="14512"/>
                  </a:lnTo>
                  <a:lnTo>
                    <a:pt x="8307" y="14471"/>
                  </a:lnTo>
                  <a:lnTo>
                    <a:pt x="8284" y="14382"/>
                  </a:lnTo>
                  <a:lnTo>
                    <a:pt x="8207" y="14360"/>
                  </a:lnTo>
                  <a:lnTo>
                    <a:pt x="8195" y="14259"/>
                  </a:lnTo>
                  <a:lnTo>
                    <a:pt x="8307" y="14197"/>
                  </a:lnTo>
                  <a:lnTo>
                    <a:pt x="8352" y="14052"/>
                  </a:lnTo>
                  <a:lnTo>
                    <a:pt x="8309" y="13997"/>
                  </a:lnTo>
                  <a:lnTo>
                    <a:pt x="8325" y="13917"/>
                  </a:lnTo>
                  <a:lnTo>
                    <a:pt x="8413" y="13848"/>
                  </a:lnTo>
                  <a:lnTo>
                    <a:pt x="8407" y="13813"/>
                  </a:lnTo>
                  <a:lnTo>
                    <a:pt x="8274" y="13848"/>
                  </a:lnTo>
                  <a:lnTo>
                    <a:pt x="8295" y="13761"/>
                  </a:lnTo>
                  <a:lnTo>
                    <a:pt x="8200" y="13715"/>
                  </a:lnTo>
                  <a:lnTo>
                    <a:pt x="8031" y="13744"/>
                  </a:lnTo>
                  <a:lnTo>
                    <a:pt x="7932" y="13727"/>
                  </a:lnTo>
                  <a:lnTo>
                    <a:pt x="7884" y="13670"/>
                  </a:lnTo>
                  <a:lnTo>
                    <a:pt x="7733" y="13626"/>
                  </a:lnTo>
                  <a:lnTo>
                    <a:pt x="7587" y="13651"/>
                  </a:lnTo>
                  <a:lnTo>
                    <a:pt x="7522" y="13603"/>
                  </a:lnTo>
                  <a:lnTo>
                    <a:pt x="7291" y="13537"/>
                  </a:lnTo>
                  <a:lnTo>
                    <a:pt x="7052" y="13480"/>
                  </a:lnTo>
                  <a:lnTo>
                    <a:pt x="6908" y="13478"/>
                  </a:lnTo>
                  <a:lnTo>
                    <a:pt x="6802" y="13512"/>
                  </a:lnTo>
                  <a:lnTo>
                    <a:pt x="6648" y="13478"/>
                  </a:lnTo>
                  <a:lnTo>
                    <a:pt x="6491" y="13512"/>
                  </a:lnTo>
                  <a:lnTo>
                    <a:pt x="6434" y="13483"/>
                  </a:lnTo>
                  <a:lnTo>
                    <a:pt x="6308" y="13380"/>
                  </a:lnTo>
                  <a:lnTo>
                    <a:pt x="6181" y="13330"/>
                  </a:lnTo>
                  <a:lnTo>
                    <a:pt x="6128" y="13221"/>
                  </a:lnTo>
                  <a:lnTo>
                    <a:pt x="6034" y="13172"/>
                  </a:lnTo>
                  <a:lnTo>
                    <a:pt x="5957" y="13249"/>
                  </a:lnTo>
                  <a:lnTo>
                    <a:pt x="5811" y="13369"/>
                  </a:lnTo>
                  <a:lnTo>
                    <a:pt x="5692" y="13380"/>
                  </a:lnTo>
                  <a:lnTo>
                    <a:pt x="5537" y="13379"/>
                  </a:lnTo>
                  <a:lnTo>
                    <a:pt x="5414" y="13438"/>
                  </a:lnTo>
                  <a:lnTo>
                    <a:pt x="5368" y="13508"/>
                  </a:lnTo>
                  <a:lnTo>
                    <a:pt x="5269" y="13613"/>
                  </a:lnTo>
                  <a:lnTo>
                    <a:pt x="5230" y="13827"/>
                  </a:lnTo>
                  <a:lnTo>
                    <a:pt x="5076" y="13887"/>
                  </a:lnTo>
                  <a:lnTo>
                    <a:pt x="4996" y="13885"/>
                  </a:lnTo>
                  <a:lnTo>
                    <a:pt x="4857" y="13924"/>
                  </a:lnTo>
                  <a:lnTo>
                    <a:pt x="4731" y="13860"/>
                  </a:lnTo>
                  <a:lnTo>
                    <a:pt x="4644" y="13875"/>
                  </a:lnTo>
                  <a:lnTo>
                    <a:pt x="4507" y="13970"/>
                  </a:lnTo>
                  <a:lnTo>
                    <a:pt x="4403" y="13963"/>
                  </a:lnTo>
                  <a:lnTo>
                    <a:pt x="4325" y="14020"/>
                  </a:lnTo>
                  <a:lnTo>
                    <a:pt x="4295" y="14096"/>
                  </a:lnTo>
                  <a:lnTo>
                    <a:pt x="4229" y="14156"/>
                  </a:lnTo>
                  <a:lnTo>
                    <a:pt x="4179" y="14148"/>
                  </a:lnTo>
                  <a:lnTo>
                    <a:pt x="4077" y="14187"/>
                  </a:lnTo>
                  <a:lnTo>
                    <a:pt x="3998" y="14254"/>
                  </a:lnTo>
                  <a:lnTo>
                    <a:pt x="3990" y="14308"/>
                  </a:lnTo>
                  <a:lnTo>
                    <a:pt x="3923" y="14350"/>
                  </a:lnTo>
                  <a:lnTo>
                    <a:pt x="3863" y="14350"/>
                  </a:lnTo>
                  <a:lnTo>
                    <a:pt x="3834" y="14411"/>
                  </a:lnTo>
                  <a:lnTo>
                    <a:pt x="3809" y="14465"/>
                  </a:lnTo>
                  <a:lnTo>
                    <a:pt x="3856" y="14577"/>
                  </a:lnTo>
                  <a:lnTo>
                    <a:pt x="3868" y="14670"/>
                  </a:lnTo>
                  <a:lnTo>
                    <a:pt x="3833" y="14729"/>
                  </a:lnTo>
                  <a:lnTo>
                    <a:pt x="3827" y="14810"/>
                  </a:lnTo>
                  <a:lnTo>
                    <a:pt x="3802" y="14956"/>
                  </a:lnTo>
                  <a:lnTo>
                    <a:pt x="3749" y="15071"/>
                  </a:lnTo>
                  <a:lnTo>
                    <a:pt x="3695" y="15109"/>
                  </a:lnTo>
                  <a:lnTo>
                    <a:pt x="3687" y="15190"/>
                  </a:lnTo>
                  <a:lnTo>
                    <a:pt x="3638" y="15234"/>
                  </a:lnTo>
                  <a:lnTo>
                    <a:pt x="3551" y="15278"/>
                  </a:lnTo>
                  <a:lnTo>
                    <a:pt x="3488" y="15257"/>
                  </a:lnTo>
                  <a:lnTo>
                    <a:pt x="3541" y="15355"/>
                  </a:lnTo>
                  <a:lnTo>
                    <a:pt x="3571" y="15500"/>
                  </a:lnTo>
                  <a:lnTo>
                    <a:pt x="3541" y="15544"/>
                  </a:lnTo>
                  <a:lnTo>
                    <a:pt x="3541" y="15660"/>
                  </a:lnTo>
                  <a:lnTo>
                    <a:pt x="3543" y="15693"/>
                  </a:lnTo>
                  <a:lnTo>
                    <a:pt x="3578" y="15752"/>
                  </a:lnTo>
                  <a:lnTo>
                    <a:pt x="3573" y="15771"/>
                  </a:lnTo>
                  <a:lnTo>
                    <a:pt x="3596" y="15831"/>
                  </a:lnTo>
                  <a:lnTo>
                    <a:pt x="3652" y="15882"/>
                  </a:lnTo>
                  <a:lnTo>
                    <a:pt x="3714" y="15990"/>
                  </a:lnTo>
                  <a:lnTo>
                    <a:pt x="3749" y="16040"/>
                  </a:lnTo>
                  <a:lnTo>
                    <a:pt x="3764" y="16082"/>
                  </a:lnTo>
                  <a:lnTo>
                    <a:pt x="3769" y="16150"/>
                  </a:lnTo>
                  <a:lnTo>
                    <a:pt x="3799" y="16200"/>
                  </a:lnTo>
                  <a:lnTo>
                    <a:pt x="3833" y="16240"/>
                  </a:lnTo>
                  <a:lnTo>
                    <a:pt x="3879" y="16328"/>
                  </a:lnTo>
                  <a:lnTo>
                    <a:pt x="3930" y="16446"/>
                  </a:lnTo>
                  <a:lnTo>
                    <a:pt x="3933" y="16548"/>
                  </a:lnTo>
                  <a:lnTo>
                    <a:pt x="3951" y="16611"/>
                  </a:lnTo>
                  <a:lnTo>
                    <a:pt x="4018" y="16725"/>
                  </a:lnTo>
                  <a:lnTo>
                    <a:pt x="4115" y="16843"/>
                  </a:lnTo>
                  <a:lnTo>
                    <a:pt x="4154" y="16878"/>
                  </a:lnTo>
                  <a:lnTo>
                    <a:pt x="4243" y="17020"/>
                  </a:lnTo>
                  <a:lnTo>
                    <a:pt x="4363" y="17163"/>
                  </a:lnTo>
                  <a:lnTo>
                    <a:pt x="4492" y="17336"/>
                  </a:lnTo>
                  <a:lnTo>
                    <a:pt x="4643" y="17483"/>
                  </a:lnTo>
                  <a:lnTo>
                    <a:pt x="4683" y="17505"/>
                  </a:lnTo>
                  <a:lnTo>
                    <a:pt x="4713" y="17525"/>
                  </a:lnTo>
                  <a:lnTo>
                    <a:pt x="4869" y="17567"/>
                  </a:lnTo>
                  <a:lnTo>
                    <a:pt x="4979" y="17592"/>
                  </a:lnTo>
                  <a:lnTo>
                    <a:pt x="5167" y="17668"/>
                  </a:lnTo>
                  <a:lnTo>
                    <a:pt x="5269" y="17717"/>
                  </a:lnTo>
                  <a:lnTo>
                    <a:pt x="5379" y="17794"/>
                  </a:lnTo>
                  <a:lnTo>
                    <a:pt x="5453" y="17829"/>
                  </a:lnTo>
                  <a:lnTo>
                    <a:pt x="5595" y="17929"/>
                  </a:lnTo>
                  <a:lnTo>
                    <a:pt x="5744" y="17961"/>
                  </a:lnTo>
                  <a:lnTo>
                    <a:pt x="5838" y="17961"/>
                  </a:lnTo>
                  <a:lnTo>
                    <a:pt x="6104" y="17998"/>
                  </a:lnTo>
                  <a:lnTo>
                    <a:pt x="6240" y="18025"/>
                  </a:lnTo>
                  <a:lnTo>
                    <a:pt x="6380" y="18063"/>
                  </a:lnTo>
                  <a:lnTo>
                    <a:pt x="6531" y="18119"/>
                  </a:lnTo>
                  <a:lnTo>
                    <a:pt x="6658" y="18161"/>
                  </a:lnTo>
                  <a:lnTo>
                    <a:pt x="6775" y="18282"/>
                  </a:lnTo>
                  <a:lnTo>
                    <a:pt x="6827" y="18388"/>
                  </a:lnTo>
                  <a:lnTo>
                    <a:pt x="6918" y="18491"/>
                  </a:lnTo>
                  <a:lnTo>
                    <a:pt x="7057" y="18538"/>
                  </a:lnTo>
                  <a:lnTo>
                    <a:pt x="7125" y="18531"/>
                  </a:lnTo>
                  <a:lnTo>
                    <a:pt x="7191" y="18558"/>
                  </a:lnTo>
                  <a:lnTo>
                    <a:pt x="7376" y="18567"/>
                  </a:lnTo>
                  <a:lnTo>
                    <a:pt x="7373" y="18599"/>
                  </a:lnTo>
                  <a:lnTo>
                    <a:pt x="7416" y="18629"/>
                  </a:lnTo>
                  <a:lnTo>
                    <a:pt x="7452" y="18691"/>
                  </a:lnTo>
                  <a:lnTo>
                    <a:pt x="7532" y="18732"/>
                  </a:lnTo>
                  <a:lnTo>
                    <a:pt x="7599" y="18826"/>
                  </a:lnTo>
                  <a:lnTo>
                    <a:pt x="7570" y="18908"/>
                  </a:lnTo>
                  <a:lnTo>
                    <a:pt x="7507" y="19018"/>
                  </a:lnTo>
                  <a:lnTo>
                    <a:pt x="7540" y="19043"/>
                  </a:lnTo>
                  <a:lnTo>
                    <a:pt x="7504" y="19114"/>
                  </a:lnTo>
                  <a:lnTo>
                    <a:pt x="7462" y="19181"/>
                  </a:lnTo>
                  <a:lnTo>
                    <a:pt x="7423" y="19205"/>
                  </a:lnTo>
                  <a:lnTo>
                    <a:pt x="7416" y="19237"/>
                  </a:lnTo>
                  <a:lnTo>
                    <a:pt x="7527" y="19373"/>
                  </a:lnTo>
                  <a:lnTo>
                    <a:pt x="7646" y="19486"/>
                  </a:lnTo>
                  <a:lnTo>
                    <a:pt x="7833" y="19629"/>
                  </a:lnTo>
                  <a:lnTo>
                    <a:pt x="7986" y="19764"/>
                  </a:lnTo>
                  <a:lnTo>
                    <a:pt x="8036" y="19843"/>
                  </a:lnTo>
                  <a:lnTo>
                    <a:pt x="8063" y="19876"/>
                  </a:lnTo>
                  <a:lnTo>
                    <a:pt x="8048" y="19891"/>
                  </a:lnTo>
                  <a:lnTo>
                    <a:pt x="8140" y="19966"/>
                  </a:lnTo>
                  <a:lnTo>
                    <a:pt x="8181" y="20033"/>
                  </a:lnTo>
                  <a:lnTo>
                    <a:pt x="8242" y="20125"/>
                  </a:lnTo>
                  <a:lnTo>
                    <a:pt x="8190" y="20147"/>
                  </a:lnTo>
                  <a:lnTo>
                    <a:pt x="8181" y="20162"/>
                  </a:lnTo>
                  <a:lnTo>
                    <a:pt x="8230" y="20220"/>
                  </a:lnTo>
                  <a:lnTo>
                    <a:pt x="8282" y="20279"/>
                  </a:lnTo>
                  <a:lnTo>
                    <a:pt x="8337" y="20317"/>
                  </a:lnTo>
                  <a:lnTo>
                    <a:pt x="8352" y="20361"/>
                  </a:lnTo>
                  <a:lnTo>
                    <a:pt x="8339" y="20413"/>
                  </a:lnTo>
                  <a:lnTo>
                    <a:pt x="8287" y="20435"/>
                  </a:lnTo>
                  <a:lnTo>
                    <a:pt x="8192" y="20460"/>
                  </a:lnTo>
                  <a:lnTo>
                    <a:pt x="8155" y="20481"/>
                  </a:lnTo>
                  <a:lnTo>
                    <a:pt x="8108" y="20529"/>
                  </a:lnTo>
                  <a:lnTo>
                    <a:pt x="8103" y="20556"/>
                  </a:lnTo>
                  <a:lnTo>
                    <a:pt x="8054" y="20602"/>
                  </a:lnTo>
                  <a:lnTo>
                    <a:pt x="8043" y="20651"/>
                  </a:lnTo>
                  <a:lnTo>
                    <a:pt x="8068" y="20691"/>
                  </a:lnTo>
                  <a:lnTo>
                    <a:pt x="8089" y="20738"/>
                  </a:lnTo>
                  <a:lnTo>
                    <a:pt x="8243" y="20821"/>
                  </a:lnTo>
                  <a:lnTo>
                    <a:pt x="8290" y="20861"/>
                  </a:lnTo>
                  <a:lnTo>
                    <a:pt x="8399" y="20938"/>
                  </a:lnTo>
                  <a:lnTo>
                    <a:pt x="8500" y="20994"/>
                  </a:lnTo>
                  <a:lnTo>
                    <a:pt x="8572" y="21024"/>
                  </a:lnTo>
                  <a:lnTo>
                    <a:pt x="8602" y="21051"/>
                  </a:lnTo>
                  <a:lnTo>
                    <a:pt x="8625" y="21098"/>
                  </a:lnTo>
                  <a:lnTo>
                    <a:pt x="8705" y="21162"/>
                  </a:lnTo>
                  <a:lnTo>
                    <a:pt x="8759" y="21193"/>
                  </a:lnTo>
                  <a:lnTo>
                    <a:pt x="8811" y="21228"/>
                  </a:lnTo>
                  <a:lnTo>
                    <a:pt x="8888" y="21257"/>
                  </a:lnTo>
                  <a:lnTo>
                    <a:pt x="9020" y="21294"/>
                  </a:lnTo>
                  <a:lnTo>
                    <a:pt x="9157" y="21337"/>
                  </a:lnTo>
                  <a:lnTo>
                    <a:pt x="9249" y="21363"/>
                  </a:lnTo>
                  <a:lnTo>
                    <a:pt x="9368" y="21390"/>
                  </a:lnTo>
                  <a:lnTo>
                    <a:pt x="9383" y="21398"/>
                  </a:lnTo>
                  <a:lnTo>
                    <a:pt x="9337" y="21393"/>
                  </a:lnTo>
                  <a:lnTo>
                    <a:pt x="9397" y="21405"/>
                  </a:lnTo>
                  <a:lnTo>
                    <a:pt x="9405" y="21408"/>
                  </a:lnTo>
                  <a:lnTo>
                    <a:pt x="9430" y="21411"/>
                  </a:lnTo>
                  <a:lnTo>
                    <a:pt x="9435" y="21411"/>
                  </a:lnTo>
                  <a:lnTo>
                    <a:pt x="9507" y="21422"/>
                  </a:lnTo>
                  <a:lnTo>
                    <a:pt x="9559" y="21427"/>
                  </a:lnTo>
                  <a:lnTo>
                    <a:pt x="9629" y="21435"/>
                  </a:lnTo>
                  <a:lnTo>
                    <a:pt x="9698" y="21442"/>
                  </a:lnTo>
                  <a:lnTo>
                    <a:pt x="9787" y="21450"/>
                  </a:lnTo>
                  <a:lnTo>
                    <a:pt x="9917" y="21460"/>
                  </a:lnTo>
                  <a:lnTo>
                    <a:pt x="10073" y="21470"/>
                  </a:lnTo>
                  <a:lnTo>
                    <a:pt x="10137" y="21475"/>
                  </a:lnTo>
                  <a:lnTo>
                    <a:pt x="10230" y="21479"/>
                  </a:lnTo>
                  <a:lnTo>
                    <a:pt x="10400" y="21487"/>
                  </a:lnTo>
                  <a:lnTo>
                    <a:pt x="10475" y="21489"/>
                  </a:lnTo>
                  <a:lnTo>
                    <a:pt x="10570" y="21492"/>
                  </a:lnTo>
                  <a:lnTo>
                    <a:pt x="10589" y="21491"/>
                  </a:lnTo>
                  <a:lnTo>
                    <a:pt x="10669" y="21491"/>
                  </a:lnTo>
                  <a:lnTo>
                    <a:pt x="10831" y="21489"/>
                  </a:lnTo>
                  <a:lnTo>
                    <a:pt x="10950" y="21486"/>
                  </a:lnTo>
                  <a:lnTo>
                    <a:pt x="11064" y="21477"/>
                  </a:lnTo>
                  <a:lnTo>
                    <a:pt x="11248" y="21460"/>
                  </a:lnTo>
                  <a:lnTo>
                    <a:pt x="11342" y="21445"/>
                  </a:lnTo>
                  <a:lnTo>
                    <a:pt x="11391" y="21435"/>
                  </a:lnTo>
                  <a:lnTo>
                    <a:pt x="11462" y="21422"/>
                  </a:lnTo>
                  <a:lnTo>
                    <a:pt x="11496" y="21417"/>
                  </a:lnTo>
                  <a:lnTo>
                    <a:pt x="11610" y="21400"/>
                  </a:lnTo>
                  <a:lnTo>
                    <a:pt x="11657" y="21386"/>
                  </a:lnTo>
                  <a:lnTo>
                    <a:pt x="11682" y="21366"/>
                  </a:lnTo>
                  <a:lnTo>
                    <a:pt x="11730" y="21342"/>
                  </a:lnTo>
                  <a:lnTo>
                    <a:pt x="11749" y="21327"/>
                  </a:lnTo>
                  <a:lnTo>
                    <a:pt x="11707" y="21329"/>
                  </a:lnTo>
                  <a:lnTo>
                    <a:pt x="11695" y="21317"/>
                  </a:lnTo>
                  <a:lnTo>
                    <a:pt x="11772" y="21300"/>
                  </a:lnTo>
                  <a:lnTo>
                    <a:pt x="11980" y="21263"/>
                  </a:lnTo>
                  <a:lnTo>
                    <a:pt x="12122" y="21236"/>
                  </a:lnTo>
                  <a:lnTo>
                    <a:pt x="12196" y="21215"/>
                  </a:lnTo>
                  <a:lnTo>
                    <a:pt x="12226" y="21196"/>
                  </a:lnTo>
                  <a:lnTo>
                    <a:pt x="12187" y="21194"/>
                  </a:lnTo>
                  <a:lnTo>
                    <a:pt x="12221" y="21174"/>
                  </a:lnTo>
                  <a:lnTo>
                    <a:pt x="12236" y="21134"/>
                  </a:lnTo>
                  <a:lnTo>
                    <a:pt x="12204" y="21139"/>
                  </a:lnTo>
                  <a:lnTo>
                    <a:pt x="12206" y="21127"/>
                  </a:lnTo>
                  <a:lnTo>
                    <a:pt x="12177" y="21105"/>
                  </a:lnTo>
                  <a:lnTo>
                    <a:pt x="12102" y="21080"/>
                  </a:lnTo>
                  <a:lnTo>
                    <a:pt x="12124" y="21043"/>
                  </a:lnTo>
                  <a:lnTo>
                    <a:pt x="12197" y="21023"/>
                  </a:lnTo>
                  <a:lnTo>
                    <a:pt x="12325" y="20972"/>
                  </a:lnTo>
                  <a:lnTo>
                    <a:pt x="12395" y="20954"/>
                  </a:lnTo>
                  <a:lnTo>
                    <a:pt x="12602" y="20866"/>
                  </a:lnTo>
                  <a:lnTo>
                    <a:pt x="12805" y="20807"/>
                  </a:lnTo>
                  <a:lnTo>
                    <a:pt x="12969" y="20757"/>
                  </a:lnTo>
                  <a:lnTo>
                    <a:pt x="13088" y="20698"/>
                  </a:lnTo>
                  <a:lnTo>
                    <a:pt x="13163" y="20641"/>
                  </a:lnTo>
                  <a:lnTo>
                    <a:pt x="13224" y="20585"/>
                  </a:lnTo>
                  <a:lnTo>
                    <a:pt x="13198" y="20558"/>
                  </a:lnTo>
                  <a:lnTo>
                    <a:pt x="13207" y="20450"/>
                  </a:lnTo>
                  <a:lnTo>
                    <a:pt x="13193" y="20390"/>
                  </a:lnTo>
                  <a:lnTo>
                    <a:pt x="13208" y="20314"/>
                  </a:lnTo>
                  <a:lnTo>
                    <a:pt x="13183" y="20284"/>
                  </a:lnTo>
                  <a:lnTo>
                    <a:pt x="13120" y="20280"/>
                  </a:lnTo>
                  <a:lnTo>
                    <a:pt x="13051" y="20215"/>
                  </a:lnTo>
                  <a:lnTo>
                    <a:pt x="12993" y="20173"/>
                  </a:lnTo>
                  <a:lnTo>
                    <a:pt x="13008" y="20130"/>
                  </a:lnTo>
                  <a:lnTo>
                    <a:pt x="12999" y="20107"/>
                  </a:lnTo>
                  <a:lnTo>
                    <a:pt x="13051" y="20045"/>
                  </a:lnTo>
                  <a:lnTo>
                    <a:pt x="13048" y="20023"/>
                  </a:lnTo>
                  <a:lnTo>
                    <a:pt x="12932" y="20011"/>
                  </a:lnTo>
                  <a:lnTo>
                    <a:pt x="12924" y="19962"/>
                  </a:lnTo>
                  <a:lnTo>
                    <a:pt x="13013" y="19833"/>
                  </a:lnTo>
                  <a:lnTo>
                    <a:pt x="13086" y="19789"/>
                  </a:lnTo>
                  <a:lnTo>
                    <a:pt x="13125" y="19718"/>
                  </a:lnTo>
                  <a:lnTo>
                    <a:pt x="13183" y="19668"/>
                  </a:lnTo>
                  <a:lnTo>
                    <a:pt x="13210" y="19592"/>
                  </a:lnTo>
                  <a:lnTo>
                    <a:pt x="13279" y="19572"/>
                  </a:lnTo>
                  <a:lnTo>
                    <a:pt x="13324" y="19521"/>
                  </a:lnTo>
                  <a:lnTo>
                    <a:pt x="13451" y="19454"/>
                  </a:lnTo>
                  <a:lnTo>
                    <a:pt x="13493" y="19420"/>
                  </a:lnTo>
                  <a:lnTo>
                    <a:pt x="13535" y="19356"/>
                  </a:lnTo>
                  <a:lnTo>
                    <a:pt x="13732" y="19183"/>
                  </a:lnTo>
                  <a:lnTo>
                    <a:pt x="13898" y="19058"/>
                  </a:lnTo>
                  <a:lnTo>
                    <a:pt x="14163" y="18878"/>
                  </a:lnTo>
                  <a:lnTo>
                    <a:pt x="14337" y="18737"/>
                  </a:lnTo>
                  <a:lnTo>
                    <a:pt x="14538" y="18516"/>
                  </a:lnTo>
                  <a:lnTo>
                    <a:pt x="14680" y="18336"/>
                  </a:lnTo>
                  <a:lnTo>
                    <a:pt x="14817" y="18109"/>
                  </a:lnTo>
                  <a:lnTo>
                    <a:pt x="14909" y="17914"/>
                  </a:lnTo>
                  <a:lnTo>
                    <a:pt x="14980" y="17744"/>
                  </a:lnTo>
                  <a:lnTo>
                    <a:pt x="15013" y="17587"/>
                  </a:lnTo>
                  <a:lnTo>
                    <a:pt x="15043" y="17526"/>
                  </a:lnTo>
                  <a:lnTo>
                    <a:pt x="15035" y="17457"/>
                  </a:lnTo>
                  <a:lnTo>
                    <a:pt x="15041" y="17375"/>
                  </a:lnTo>
                  <a:lnTo>
                    <a:pt x="15035" y="17340"/>
                  </a:lnTo>
                  <a:lnTo>
                    <a:pt x="14971" y="17363"/>
                  </a:lnTo>
                  <a:lnTo>
                    <a:pt x="14897" y="17437"/>
                  </a:lnTo>
                  <a:lnTo>
                    <a:pt x="14809" y="17483"/>
                  </a:lnTo>
                  <a:lnTo>
                    <a:pt x="14733" y="17528"/>
                  </a:lnTo>
                  <a:lnTo>
                    <a:pt x="14680" y="17548"/>
                  </a:lnTo>
                  <a:lnTo>
                    <a:pt x="14583" y="17585"/>
                  </a:lnTo>
                  <a:lnTo>
                    <a:pt x="14524" y="17629"/>
                  </a:lnTo>
                  <a:lnTo>
                    <a:pt x="14440" y="17664"/>
                  </a:lnTo>
                  <a:lnTo>
                    <a:pt x="14292" y="17752"/>
                  </a:lnTo>
                  <a:lnTo>
                    <a:pt x="14104" y="17821"/>
                  </a:lnTo>
                  <a:lnTo>
                    <a:pt x="13943" y="17898"/>
                  </a:lnTo>
                  <a:lnTo>
                    <a:pt x="13856" y="17920"/>
                  </a:lnTo>
                  <a:lnTo>
                    <a:pt x="13773" y="17885"/>
                  </a:lnTo>
                  <a:lnTo>
                    <a:pt x="13734" y="17838"/>
                  </a:lnTo>
                  <a:lnTo>
                    <a:pt x="13675" y="17828"/>
                  </a:lnTo>
                  <a:lnTo>
                    <a:pt x="13597" y="17809"/>
                  </a:lnTo>
                  <a:lnTo>
                    <a:pt x="13694" y="17752"/>
                  </a:lnTo>
                  <a:lnTo>
                    <a:pt x="13696" y="17695"/>
                  </a:lnTo>
                  <a:lnTo>
                    <a:pt x="13650" y="17663"/>
                  </a:lnTo>
                  <a:lnTo>
                    <a:pt x="13560" y="17641"/>
                  </a:lnTo>
                  <a:lnTo>
                    <a:pt x="13501" y="17607"/>
                  </a:lnTo>
                  <a:lnTo>
                    <a:pt x="13401" y="17548"/>
                  </a:lnTo>
                  <a:lnTo>
                    <a:pt x="13297" y="17488"/>
                  </a:lnTo>
                  <a:lnTo>
                    <a:pt x="13046" y="17402"/>
                  </a:lnTo>
                  <a:lnTo>
                    <a:pt x="12946" y="17350"/>
                  </a:lnTo>
                  <a:lnTo>
                    <a:pt x="12887" y="17225"/>
                  </a:lnTo>
                  <a:lnTo>
                    <a:pt x="12772" y="17072"/>
                  </a:lnTo>
                  <a:lnTo>
                    <a:pt x="12673" y="17033"/>
                  </a:lnTo>
                  <a:lnTo>
                    <a:pt x="12604" y="17006"/>
                  </a:lnTo>
                  <a:lnTo>
                    <a:pt x="12527" y="16836"/>
                  </a:lnTo>
                  <a:lnTo>
                    <a:pt x="12490" y="16683"/>
                  </a:lnTo>
                  <a:lnTo>
                    <a:pt x="12525" y="16649"/>
                  </a:lnTo>
                  <a:lnTo>
                    <a:pt x="12459" y="16505"/>
                  </a:lnTo>
                  <a:lnTo>
                    <a:pt x="12427" y="16478"/>
                  </a:lnTo>
                  <a:lnTo>
                    <a:pt x="12219" y="16363"/>
                  </a:lnTo>
                  <a:lnTo>
                    <a:pt x="12206" y="16261"/>
                  </a:lnTo>
                  <a:lnTo>
                    <a:pt x="12238" y="16229"/>
                  </a:lnTo>
                  <a:lnTo>
                    <a:pt x="12073" y="16069"/>
                  </a:lnTo>
                  <a:lnTo>
                    <a:pt x="12015" y="15983"/>
                  </a:lnTo>
                  <a:lnTo>
                    <a:pt x="11948" y="15902"/>
                  </a:lnTo>
                  <a:lnTo>
                    <a:pt x="11807" y="15658"/>
                  </a:lnTo>
                  <a:lnTo>
                    <a:pt x="11697" y="15498"/>
                  </a:lnTo>
                  <a:lnTo>
                    <a:pt x="11620" y="15326"/>
                  </a:lnTo>
                  <a:lnTo>
                    <a:pt x="11637" y="15310"/>
                  </a:lnTo>
                  <a:lnTo>
                    <a:pt x="11765" y="15542"/>
                  </a:lnTo>
                  <a:lnTo>
                    <a:pt x="11844" y="15609"/>
                  </a:lnTo>
                  <a:lnTo>
                    <a:pt x="11901" y="15656"/>
                  </a:lnTo>
                  <a:lnTo>
                    <a:pt x="11938" y="15624"/>
                  </a:lnTo>
                  <a:lnTo>
                    <a:pt x="11976" y="15533"/>
                  </a:lnTo>
                  <a:lnTo>
                    <a:pt x="12003" y="15402"/>
                  </a:lnTo>
                  <a:lnTo>
                    <a:pt x="12043" y="15330"/>
                  </a:lnTo>
                  <a:lnTo>
                    <a:pt x="12050" y="15353"/>
                  </a:lnTo>
                  <a:lnTo>
                    <a:pt x="12035" y="15424"/>
                  </a:lnTo>
                  <a:lnTo>
                    <a:pt x="12032" y="15483"/>
                  </a:lnTo>
                  <a:lnTo>
                    <a:pt x="12013" y="15577"/>
                  </a:lnTo>
                  <a:lnTo>
                    <a:pt x="12095" y="15567"/>
                  </a:lnTo>
                  <a:lnTo>
                    <a:pt x="12187" y="15670"/>
                  </a:lnTo>
                  <a:lnTo>
                    <a:pt x="12298" y="15789"/>
                  </a:lnTo>
                  <a:lnTo>
                    <a:pt x="12373" y="15902"/>
                  </a:lnTo>
                  <a:lnTo>
                    <a:pt x="12423" y="15931"/>
                  </a:lnTo>
                  <a:lnTo>
                    <a:pt x="12477" y="16008"/>
                  </a:lnTo>
                  <a:lnTo>
                    <a:pt x="12472" y="16045"/>
                  </a:lnTo>
                  <a:lnTo>
                    <a:pt x="12534" y="16129"/>
                  </a:lnTo>
                  <a:lnTo>
                    <a:pt x="12628" y="16148"/>
                  </a:lnTo>
                  <a:lnTo>
                    <a:pt x="12711" y="16197"/>
                  </a:lnTo>
                  <a:lnTo>
                    <a:pt x="12825" y="16355"/>
                  </a:lnTo>
                  <a:lnTo>
                    <a:pt x="12827" y="16449"/>
                  </a:lnTo>
                  <a:lnTo>
                    <a:pt x="12855" y="16553"/>
                  </a:lnTo>
                  <a:lnTo>
                    <a:pt x="12982" y="16678"/>
                  </a:lnTo>
                  <a:lnTo>
                    <a:pt x="13061" y="16688"/>
                  </a:lnTo>
                  <a:lnTo>
                    <a:pt x="13190" y="16769"/>
                  </a:lnTo>
                  <a:lnTo>
                    <a:pt x="13250" y="16882"/>
                  </a:lnTo>
                  <a:lnTo>
                    <a:pt x="13354" y="16986"/>
                  </a:lnTo>
                  <a:lnTo>
                    <a:pt x="13448" y="17018"/>
                  </a:lnTo>
                  <a:lnTo>
                    <a:pt x="13466" y="17074"/>
                  </a:lnTo>
                  <a:lnTo>
                    <a:pt x="13523" y="17106"/>
                  </a:lnTo>
                  <a:lnTo>
                    <a:pt x="13552" y="17163"/>
                  </a:lnTo>
                  <a:lnTo>
                    <a:pt x="13565" y="17223"/>
                  </a:lnTo>
                  <a:lnTo>
                    <a:pt x="13547" y="17255"/>
                  </a:lnTo>
                  <a:lnTo>
                    <a:pt x="13570" y="17316"/>
                  </a:lnTo>
                  <a:lnTo>
                    <a:pt x="13537" y="17331"/>
                  </a:lnTo>
                  <a:lnTo>
                    <a:pt x="13592" y="17378"/>
                  </a:lnTo>
                  <a:lnTo>
                    <a:pt x="13635" y="17474"/>
                  </a:lnTo>
                  <a:lnTo>
                    <a:pt x="13667" y="17508"/>
                  </a:lnTo>
                  <a:lnTo>
                    <a:pt x="13669" y="17585"/>
                  </a:lnTo>
                  <a:lnTo>
                    <a:pt x="13721" y="17654"/>
                  </a:lnTo>
                  <a:lnTo>
                    <a:pt x="13843" y="17631"/>
                  </a:lnTo>
                  <a:lnTo>
                    <a:pt x="13896" y="17599"/>
                  </a:lnTo>
                  <a:lnTo>
                    <a:pt x="13983" y="17579"/>
                  </a:lnTo>
                  <a:lnTo>
                    <a:pt x="14007" y="17537"/>
                  </a:lnTo>
                  <a:lnTo>
                    <a:pt x="14050" y="17515"/>
                  </a:lnTo>
                  <a:lnTo>
                    <a:pt x="14086" y="17468"/>
                  </a:lnTo>
                  <a:lnTo>
                    <a:pt x="14127" y="17447"/>
                  </a:lnTo>
                  <a:lnTo>
                    <a:pt x="14271" y="17399"/>
                  </a:lnTo>
                  <a:lnTo>
                    <a:pt x="14377" y="17340"/>
                  </a:lnTo>
                  <a:lnTo>
                    <a:pt x="14469" y="17252"/>
                  </a:lnTo>
                  <a:lnTo>
                    <a:pt x="14521" y="17244"/>
                  </a:lnTo>
                  <a:lnTo>
                    <a:pt x="14595" y="17212"/>
                  </a:lnTo>
                  <a:lnTo>
                    <a:pt x="14732" y="17064"/>
                  </a:lnTo>
                  <a:lnTo>
                    <a:pt x="14988" y="16905"/>
                  </a:lnTo>
                  <a:lnTo>
                    <a:pt x="15142" y="16784"/>
                  </a:lnTo>
                  <a:lnTo>
                    <a:pt x="15139" y="16735"/>
                  </a:lnTo>
                  <a:lnTo>
                    <a:pt x="15160" y="16660"/>
                  </a:lnTo>
                  <a:lnTo>
                    <a:pt x="15271" y="16575"/>
                  </a:lnTo>
                  <a:lnTo>
                    <a:pt x="15344" y="16537"/>
                  </a:lnTo>
                  <a:lnTo>
                    <a:pt x="15442" y="16444"/>
                  </a:lnTo>
                  <a:lnTo>
                    <a:pt x="15532" y="16421"/>
                  </a:lnTo>
                  <a:lnTo>
                    <a:pt x="15601" y="16348"/>
                  </a:lnTo>
                  <a:lnTo>
                    <a:pt x="15589" y="16291"/>
                  </a:lnTo>
                  <a:lnTo>
                    <a:pt x="15644" y="16227"/>
                  </a:lnTo>
                  <a:lnTo>
                    <a:pt x="15741" y="16183"/>
                  </a:lnTo>
                  <a:lnTo>
                    <a:pt x="15771" y="16138"/>
                  </a:lnTo>
                  <a:lnTo>
                    <a:pt x="15771" y="16060"/>
                  </a:lnTo>
                  <a:lnTo>
                    <a:pt x="15857" y="15961"/>
                  </a:lnTo>
                  <a:lnTo>
                    <a:pt x="15927" y="15927"/>
                  </a:lnTo>
                  <a:lnTo>
                    <a:pt x="15937" y="15904"/>
                  </a:lnTo>
                  <a:lnTo>
                    <a:pt x="15897" y="15816"/>
                  </a:lnTo>
                  <a:lnTo>
                    <a:pt x="15905" y="15730"/>
                  </a:lnTo>
                  <a:lnTo>
                    <a:pt x="15929" y="15680"/>
                  </a:lnTo>
                  <a:lnTo>
                    <a:pt x="15997" y="15653"/>
                  </a:lnTo>
                  <a:lnTo>
                    <a:pt x="16029" y="15525"/>
                  </a:lnTo>
                  <a:lnTo>
                    <a:pt x="16081" y="15446"/>
                  </a:lnTo>
                  <a:lnTo>
                    <a:pt x="16093" y="15392"/>
                  </a:lnTo>
                  <a:lnTo>
                    <a:pt x="16125" y="15276"/>
                  </a:lnTo>
                  <a:lnTo>
                    <a:pt x="16116" y="15244"/>
                  </a:lnTo>
                  <a:lnTo>
                    <a:pt x="16059" y="15252"/>
                  </a:lnTo>
                  <a:lnTo>
                    <a:pt x="16007" y="15222"/>
                  </a:lnTo>
                  <a:lnTo>
                    <a:pt x="15919" y="15170"/>
                  </a:lnTo>
                  <a:lnTo>
                    <a:pt x="15825" y="15187"/>
                  </a:lnTo>
                  <a:lnTo>
                    <a:pt x="15713" y="15220"/>
                  </a:lnTo>
                  <a:lnTo>
                    <a:pt x="15617" y="15203"/>
                  </a:lnTo>
                  <a:lnTo>
                    <a:pt x="15524" y="15131"/>
                  </a:lnTo>
                  <a:lnTo>
                    <a:pt x="15473" y="15018"/>
                  </a:lnTo>
                  <a:lnTo>
                    <a:pt x="15485" y="14981"/>
                  </a:lnTo>
                  <a:lnTo>
                    <a:pt x="15483" y="14911"/>
                  </a:lnTo>
                  <a:lnTo>
                    <a:pt x="15462" y="14906"/>
                  </a:lnTo>
                  <a:lnTo>
                    <a:pt x="15431" y="14978"/>
                  </a:lnTo>
                  <a:lnTo>
                    <a:pt x="15363" y="15116"/>
                  </a:lnTo>
                  <a:lnTo>
                    <a:pt x="15276" y="15264"/>
                  </a:lnTo>
                  <a:lnTo>
                    <a:pt x="15195" y="15412"/>
                  </a:lnTo>
                  <a:lnTo>
                    <a:pt x="15103" y="15446"/>
                  </a:lnTo>
                  <a:lnTo>
                    <a:pt x="14974" y="15493"/>
                  </a:lnTo>
                  <a:lnTo>
                    <a:pt x="14859" y="15564"/>
                  </a:lnTo>
                  <a:lnTo>
                    <a:pt x="14846" y="15523"/>
                  </a:lnTo>
                  <a:lnTo>
                    <a:pt x="14819" y="15542"/>
                  </a:lnTo>
                  <a:lnTo>
                    <a:pt x="14777" y="15493"/>
                  </a:lnTo>
                  <a:lnTo>
                    <a:pt x="14792" y="15389"/>
                  </a:lnTo>
                  <a:lnTo>
                    <a:pt x="14770" y="15298"/>
                  </a:lnTo>
                  <a:lnTo>
                    <a:pt x="14713" y="15266"/>
                  </a:lnTo>
                  <a:lnTo>
                    <a:pt x="14675" y="15298"/>
                  </a:lnTo>
                  <a:lnTo>
                    <a:pt x="14650" y="15395"/>
                  </a:lnTo>
                  <a:lnTo>
                    <a:pt x="14683" y="15506"/>
                  </a:lnTo>
                  <a:lnTo>
                    <a:pt x="14653" y="15476"/>
                  </a:lnTo>
                  <a:lnTo>
                    <a:pt x="14621" y="15432"/>
                  </a:lnTo>
                  <a:lnTo>
                    <a:pt x="14568" y="15404"/>
                  </a:lnTo>
                  <a:lnTo>
                    <a:pt x="14538" y="15358"/>
                  </a:lnTo>
                  <a:lnTo>
                    <a:pt x="14543" y="15299"/>
                  </a:lnTo>
                  <a:lnTo>
                    <a:pt x="14519" y="15237"/>
                  </a:lnTo>
                  <a:lnTo>
                    <a:pt x="14402" y="15207"/>
                  </a:lnTo>
                  <a:lnTo>
                    <a:pt x="14363" y="15160"/>
                  </a:lnTo>
                  <a:lnTo>
                    <a:pt x="14281" y="15148"/>
                  </a:lnTo>
                  <a:lnTo>
                    <a:pt x="14193" y="15028"/>
                  </a:lnTo>
                  <a:lnTo>
                    <a:pt x="14119" y="14921"/>
                  </a:lnTo>
                  <a:lnTo>
                    <a:pt x="14126" y="14880"/>
                  </a:lnTo>
                  <a:lnTo>
                    <a:pt x="14079" y="14816"/>
                  </a:lnTo>
                  <a:lnTo>
                    <a:pt x="14169" y="14796"/>
                  </a:lnTo>
                  <a:lnTo>
                    <a:pt x="14213" y="14714"/>
                  </a:lnTo>
                  <a:lnTo>
                    <a:pt x="14320" y="14736"/>
                  </a:lnTo>
                  <a:lnTo>
                    <a:pt x="14394" y="14682"/>
                  </a:lnTo>
                  <a:lnTo>
                    <a:pt x="14553" y="14858"/>
                  </a:lnTo>
                  <a:lnTo>
                    <a:pt x="14687" y="14975"/>
                  </a:lnTo>
                  <a:lnTo>
                    <a:pt x="14842" y="14964"/>
                  </a:lnTo>
                  <a:lnTo>
                    <a:pt x="15021" y="15025"/>
                  </a:lnTo>
                  <a:lnTo>
                    <a:pt x="15216" y="15001"/>
                  </a:lnTo>
                  <a:lnTo>
                    <a:pt x="15344" y="14860"/>
                  </a:lnTo>
                  <a:lnTo>
                    <a:pt x="15450" y="14781"/>
                  </a:lnTo>
                  <a:lnTo>
                    <a:pt x="15525" y="14776"/>
                  </a:lnTo>
                  <a:lnTo>
                    <a:pt x="15639" y="14936"/>
                  </a:lnTo>
                  <a:lnTo>
                    <a:pt x="15806" y="14875"/>
                  </a:lnTo>
                  <a:lnTo>
                    <a:pt x="15972" y="14830"/>
                  </a:lnTo>
                  <a:lnTo>
                    <a:pt x="16250" y="14730"/>
                  </a:lnTo>
                  <a:lnTo>
                    <a:pt x="16439" y="14598"/>
                  </a:lnTo>
                  <a:lnTo>
                    <a:pt x="16659" y="14459"/>
                  </a:lnTo>
                  <a:lnTo>
                    <a:pt x="16893" y="14271"/>
                  </a:lnTo>
                  <a:lnTo>
                    <a:pt x="17032" y="14315"/>
                  </a:lnTo>
                  <a:lnTo>
                    <a:pt x="17105" y="14392"/>
                  </a:lnTo>
                  <a:lnTo>
                    <a:pt x="17213" y="14362"/>
                  </a:lnTo>
                  <a:lnTo>
                    <a:pt x="17405" y="14372"/>
                  </a:lnTo>
                  <a:lnTo>
                    <a:pt x="17460" y="14401"/>
                  </a:lnTo>
                  <a:lnTo>
                    <a:pt x="17417" y="14498"/>
                  </a:lnTo>
                  <a:lnTo>
                    <a:pt x="17639" y="14542"/>
                  </a:lnTo>
                  <a:lnTo>
                    <a:pt x="17733" y="14488"/>
                  </a:lnTo>
                  <a:lnTo>
                    <a:pt x="17886" y="14257"/>
                  </a:lnTo>
                  <a:lnTo>
                    <a:pt x="17952" y="14367"/>
                  </a:lnTo>
                  <a:lnTo>
                    <a:pt x="18008" y="14534"/>
                  </a:lnTo>
                  <a:lnTo>
                    <a:pt x="18098" y="14675"/>
                  </a:lnTo>
                  <a:lnTo>
                    <a:pt x="18225" y="14889"/>
                  </a:lnTo>
                  <a:lnTo>
                    <a:pt x="18386" y="14970"/>
                  </a:lnTo>
                  <a:lnTo>
                    <a:pt x="18430" y="15032"/>
                  </a:lnTo>
                  <a:lnTo>
                    <a:pt x="18498" y="15163"/>
                  </a:lnTo>
                  <a:lnTo>
                    <a:pt x="18592" y="15225"/>
                  </a:lnTo>
                  <a:lnTo>
                    <a:pt x="18647" y="15246"/>
                  </a:lnTo>
                  <a:lnTo>
                    <a:pt x="18721" y="15326"/>
                  </a:lnTo>
                  <a:lnTo>
                    <a:pt x="18808" y="15444"/>
                  </a:lnTo>
                  <a:lnTo>
                    <a:pt x="18940" y="15446"/>
                  </a:lnTo>
                  <a:lnTo>
                    <a:pt x="18982" y="15365"/>
                  </a:lnTo>
                  <a:lnTo>
                    <a:pt x="19005" y="15242"/>
                  </a:lnTo>
                  <a:lnTo>
                    <a:pt x="19103" y="15099"/>
                  </a:lnTo>
                  <a:lnTo>
                    <a:pt x="19061" y="15096"/>
                  </a:lnTo>
                  <a:lnTo>
                    <a:pt x="19092" y="14949"/>
                  </a:lnTo>
                  <a:lnTo>
                    <a:pt x="19149" y="14880"/>
                  </a:lnTo>
                  <a:lnTo>
                    <a:pt x="19101" y="14672"/>
                  </a:lnTo>
                  <a:lnTo>
                    <a:pt x="19118" y="14503"/>
                  </a:lnTo>
                  <a:lnTo>
                    <a:pt x="19082" y="14406"/>
                  </a:lnTo>
                  <a:lnTo>
                    <a:pt x="19012" y="14266"/>
                  </a:lnTo>
                  <a:lnTo>
                    <a:pt x="19014" y="14133"/>
                  </a:lnTo>
                  <a:lnTo>
                    <a:pt x="19062" y="14069"/>
                  </a:lnTo>
                  <a:lnTo>
                    <a:pt x="19141" y="13916"/>
                  </a:lnTo>
                  <a:lnTo>
                    <a:pt x="19181" y="13825"/>
                  </a:lnTo>
                  <a:lnTo>
                    <a:pt x="19161" y="13766"/>
                  </a:lnTo>
                  <a:lnTo>
                    <a:pt x="19231" y="13561"/>
                  </a:lnTo>
                  <a:lnTo>
                    <a:pt x="19275" y="13389"/>
                  </a:lnTo>
                  <a:lnTo>
                    <a:pt x="19322" y="13101"/>
                  </a:lnTo>
                  <a:lnTo>
                    <a:pt x="19417" y="12837"/>
                  </a:lnTo>
                  <a:lnTo>
                    <a:pt x="19431" y="12695"/>
                  </a:lnTo>
                  <a:lnTo>
                    <a:pt x="19382" y="12606"/>
                  </a:lnTo>
                  <a:lnTo>
                    <a:pt x="19474" y="12426"/>
                  </a:lnTo>
                  <a:lnTo>
                    <a:pt x="19531" y="12342"/>
                  </a:lnTo>
                  <a:lnTo>
                    <a:pt x="19521" y="12278"/>
                  </a:lnTo>
                  <a:lnTo>
                    <a:pt x="19558" y="12241"/>
                  </a:lnTo>
                  <a:lnTo>
                    <a:pt x="19588" y="12217"/>
                  </a:lnTo>
                  <a:lnTo>
                    <a:pt x="19588" y="12177"/>
                  </a:lnTo>
                  <a:lnTo>
                    <a:pt x="19633" y="12148"/>
                  </a:lnTo>
                  <a:lnTo>
                    <a:pt x="19623" y="12039"/>
                  </a:lnTo>
                  <a:lnTo>
                    <a:pt x="19590" y="11999"/>
                  </a:lnTo>
                  <a:lnTo>
                    <a:pt x="19662" y="11886"/>
                  </a:lnTo>
                  <a:lnTo>
                    <a:pt x="19730" y="11904"/>
                  </a:lnTo>
                  <a:lnTo>
                    <a:pt x="19774" y="11940"/>
                  </a:lnTo>
                  <a:lnTo>
                    <a:pt x="19811" y="11995"/>
                  </a:lnTo>
                  <a:lnTo>
                    <a:pt x="19863" y="12022"/>
                  </a:lnTo>
                  <a:lnTo>
                    <a:pt x="19961" y="12027"/>
                  </a:lnTo>
                  <a:lnTo>
                    <a:pt x="20010" y="11967"/>
                  </a:lnTo>
                  <a:lnTo>
                    <a:pt x="20022" y="12025"/>
                  </a:lnTo>
                  <a:lnTo>
                    <a:pt x="20140" y="12059"/>
                  </a:lnTo>
                  <a:lnTo>
                    <a:pt x="20202" y="12143"/>
                  </a:lnTo>
                  <a:lnTo>
                    <a:pt x="20239" y="12339"/>
                  </a:lnTo>
                  <a:lnTo>
                    <a:pt x="20293" y="12281"/>
                  </a:lnTo>
                  <a:lnTo>
                    <a:pt x="20335" y="12216"/>
                  </a:lnTo>
                  <a:lnTo>
                    <a:pt x="20375" y="11975"/>
                  </a:lnTo>
                  <a:lnTo>
                    <a:pt x="20390" y="11825"/>
                  </a:lnTo>
                  <a:lnTo>
                    <a:pt x="20457" y="11860"/>
                  </a:lnTo>
                  <a:lnTo>
                    <a:pt x="20527" y="11983"/>
                  </a:lnTo>
                  <a:lnTo>
                    <a:pt x="20597" y="12076"/>
                  </a:lnTo>
                  <a:lnTo>
                    <a:pt x="20643" y="12079"/>
                  </a:lnTo>
                  <a:lnTo>
                    <a:pt x="20679" y="12216"/>
                  </a:lnTo>
                  <a:lnTo>
                    <a:pt x="20720" y="12236"/>
                  </a:lnTo>
                  <a:lnTo>
                    <a:pt x="20728" y="12367"/>
                  </a:lnTo>
                  <a:lnTo>
                    <a:pt x="20758" y="12438"/>
                  </a:lnTo>
                  <a:lnTo>
                    <a:pt x="20768" y="12589"/>
                  </a:lnTo>
                  <a:lnTo>
                    <a:pt x="20778" y="12675"/>
                  </a:lnTo>
                  <a:lnTo>
                    <a:pt x="20803" y="12711"/>
                  </a:lnTo>
                  <a:lnTo>
                    <a:pt x="20798" y="12621"/>
                  </a:lnTo>
                  <a:lnTo>
                    <a:pt x="20838" y="12604"/>
                  </a:lnTo>
                  <a:lnTo>
                    <a:pt x="20880" y="12589"/>
                  </a:lnTo>
                  <a:lnTo>
                    <a:pt x="20902" y="12621"/>
                  </a:lnTo>
                  <a:lnTo>
                    <a:pt x="20931" y="12606"/>
                  </a:lnTo>
                  <a:lnTo>
                    <a:pt x="20951" y="12621"/>
                  </a:lnTo>
                  <a:lnTo>
                    <a:pt x="20957" y="12717"/>
                  </a:lnTo>
                  <a:lnTo>
                    <a:pt x="20986" y="12724"/>
                  </a:lnTo>
                  <a:lnTo>
                    <a:pt x="21004" y="12795"/>
                  </a:lnTo>
                  <a:lnTo>
                    <a:pt x="21041" y="12783"/>
                  </a:lnTo>
                  <a:lnTo>
                    <a:pt x="21051" y="12822"/>
                  </a:lnTo>
                  <a:lnTo>
                    <a:pt x="21115" y="12732"/>
                  </a:lnTo>
                  <a:lnTo>
                    <a:pt x="21162" y="12670"/>
                  </a:lnTo>
                  <a:lnTo>
                    <a:pt x="21190" y="12557"/>
                  </a:lnTo>
                  <a:lnTo>
                    <a:pt x="21190" y="12519"/>
                  </a:lnTo>
                  <a:lnTo>
                    <a:pt x="21168" y="12482"/>
                  </a:lnTo>
                  <a:lnTo>
                    <a:pt x="21150" y="12503"/>
                  </a:lnTo>
                  <a:lnTo>
                    <a:pt x="21141" y="12451"/>
                  </a:lnTo>
                  <a:lnTo>
                    <a:pt x="21133" y="12428"/>
                  </a:lnTo>
                  <a:lnTo>
                    <a:pt x="21133" y="12362"/>
                  </a:lnTo>
                  <a:lnTo>
                    <a:pt x="21120" y="12296"/>
                  </a:lnTo>
                  <a:lnTo>
                    <a:pt x="21091" y="12286"/>
                  </a:lnTo>
                  <a:lnTo>
                    <a:pt x="21053" y="12307"/>
                  </a:lnTo>
                  <a:lnTo>
                    <a:pt x="21039" y="12330"/>
                  </a:lnTo>
                  <a:lnTo>
                    <a:pt x="21004" y="12349"/>
                  </a:lnTo>
                  <a:lnTo>
                    <a:pt x="20971" y="12426"/>
                  </a:lnTo>
                  <a:lnTo>
                    <a:pt x="20931" y="12443"/>
                  </a:lnTo>
                  <a:lnTo>
                    <a:pt x="20899" y="12372"/>
                  </a:lnTo>
                  <a:lnTo>
                    <a:pt x="20853" y="12328"/>
                  </a:lnTo>
                  <a:lnTo>
                    <a:pt x="20817" y="12419"/>
                  </a:lnTo>
                  <a:lnTo>
                    <a:pt x="20790" y="12347"/>
                  </a:lnTo>
                  <a:lnTo>
                    <a:pt x="20780" y="12200"/>
                  </a:lnTo>
                  <a:lnTo>
                    <a:pt x="20758" y="11956"/>
                  </a:lnTo>
                  <a:lnTo>
                    <a:pt x="20718" y="11820"/>
                  </a:lnTo>
                  <a:lnTo>
                    <a:pt x="20763" y="11692"/>
                  </a:lnTo>
                  <a:lnTo>
                    <a:pt x="20788" y="11803"/>
                  </a:lnTo>
                  <a:lnTo>
                    <a:pt x="20830" y="11677"/>
                  </a:lnTo>
                  <a:lnTo>
                    <a:pt x="20889" y="11598"/>
                  </a:lnTo>
                  <a:lnTo>
                    <a:pt x="20949" y="11642"/>
                  </a:lnTo>
                  <a:lnTo>
                    <a:pt x="20984" y="11640"/>
                  </a:lnTo>
                  <a:lnTo>
                    <a:pt x="21024" y="11532"/>
                  </a:lnTo>
                  <a:lnTo>
                    <a:pt x="21071" y="11485"/>
                  </a:lnTo>
                  <a:lnTo>
                    <a:pt x="21081" y="11603"/>
                  </a:lnTo>
                  <a:lnTo>
                    <a:pt x="21113" y="11620"/>
                  </a:lnTo>
                  <a:lnTo>
                    <a:pt x="21131" y="11332"/>
                  </a:lnTo>
                  <a:lnTo>
                    <a:pt x="21131" y="11118"/>
                  </a:lnTo>
                  <a:lnTo>
                    <a:pt x="21143" y="10876"/>
                  </a:lnTo>
                  <a:lnTo>
                    <a:pt x="21141" y="10680"/>
                  </a:lnTo>
                  <a:lnTo>
                    <a:pt x="21074" y="10468"/>
                  </a:lnTo>
                  <a:lnTo>
                    <a:pt x="20979" y="10334"/>
                  </a:lnTo>
                  <a:lnTo>
                    <a:pt x="20924" y="10335"/>
                  </a:lnTo>
                  <a:lnTo>
                    <a:pt x="20865" y="10399"/>
                  </a:lnTo>
                  <a:lnTo>
                    <a:pt x="20765" y="10391"/>
                  </a:lnTo>
                  <a:lnTo>
                    <a:pt x="20678" y="10384"/>
                  </a:lnTo>
                  <a:lnTo>
                    <a:pt x="20644" y="10276"/>
                  </a:lnTo>
                  <a:lnTo>
                    <a:pt x="20611" y="10053"/>
                  </a:lnTo>
                  <a:lnTo>
                    <a:pt x="20594" y="9772"/>
                  </a:lnTo>
                  <a:lnTo>
                    <a:pt x="20594" y="9686"/>
                  </a:lnTo>
                  <a:lnTo>
                    <a:pt x="20648" y="9531"/>
                  </a:lnTo>
                  <a:lnTo>
                    <a:pt x="20669" y="9605"/>
                  </a:lnTo>
                  <a:lnTo>
                    <a:pt x="20721" y="9645"/>
                  </a:lnTo>
                  <a:lnTo>
                    <a:pt x="20730" y="9559"/>
                  </a:lnTo>
                  <a:lnTo>
                    <a:pt x="20666" y="9400"/>
                  </a:lnTo>
                  <a:lnTo>
                    <a:pt x="20674" y="9233"/>
                  </a:lnTo>
                  <a:lnTo>
                    <a:pt x="20659" y="8982"/>
                  </a:lnTo>
                  <a:lnTo>
                    <a:pt x="20629" y="8849"/>
                  </a:lnTo>
                  <a:lnTo>
                    <a:pt x="20656" y="8834"/>
                  </a:lnTo>
                  <a:lnTo>
                    <a:pt x="20629" y="8703"/>
                  </a:lnTo>
                  <a:lnTo>
                    <a:pt x="20626" y="8531"/>
                  </a:lnTo>
                  <a:lnTo>
                    <a:pt x="20609" y="8450"/>
                  </a:lnTo>
                  <a:lnTo>
                    <a:pt x="20666" y="8575"/>
                  </a:lnTo>
                  <a:lnTo>
                    <a:pt x="20658" y="8422"/>
                  </a:lnTo>
                  <a:lnTo>
                    <a:pt x="20621" y="8300"/>
                  </a:lnTo>
                  <a:lnTo>
                    <a:pt x="20661" y="8214"/>
                  </a:lnTo>
                  <a:lnTo>
                    <a:pt x="20708" y="8189"/>
                  </a:lnTo>
                  <a:lnTo>
                    <a:pt x="20843" y="8374"/>
                  </a:lnTo>
                  <a:lnTo>
                    <a:pt x="20894" y="8485"/>
                  </a:lnTo>
                  <a:lnTo>
                    <a:pt x="20989" y="8603"/>
                  </a:lnTo>
                  <a:lnTo>
                    <a:pt x="20999" y="8701"/>
                  </a:lnTo>
                  <a:lnTo>
                    <a:pt x="21018" y="8767"/>
                  </a:lnTo>
                  <a:lnTo>
                    <a:pt x="21034" y="8760"/>
                  </a:lnTo>
                  <a:lnTo>
                    <a:pt x="21039" y="8713"/>
                  </a:lnTo>
                  <a:lnTo>
                    <a:pt x="21081" y="8773"/>
                  </a:lnTo>
                  <a:lnTo>
                    <a:pt x="21056" y="8672"/>
                  </a:lnTo>
                  <a:lnTo>
                    <a:pt x="21063" y="8686"/>
                  </a:lnTo>
                  <a:lnTo>
                    <a:pt x="21083" y="8708"/>
                  </a:lnTo>
                  <a:lnTo>
                    <a:pt x="21105" y="8693"/>
                  </a:lnTo>
                  <a:lnTo>
                    <a:pt x="21096" y="8666"/>
                  </a:lnTo>
                  <a:lnTo>
                    <a:pt x="21098" y="8666"/>
                  </a:lnTo>
                  <a:lnTo>
                    <a:pt x="21140" y="8778"/>
                  </a:lnTo>
                  <a:lnTo>
                    <a:pt x="21145" y="8782"/>
                  </a:lnTo>
                  <a:lnTo>
                    <a:pt x="21148" y="8824"/>
                  </a:lnTo>
                  <a:lnTo>
                    <a:pt x="21175" y="8824"/>
                  </a:lnTo>
                  <a:lnTo>
                    <a:pt x="21188" y="8812"/>
                  </a:lnTo>
                  <a:lnTo>
                    <a:pt x="21150" y="8684"/>
                  </a:lnTo>
                  <a:lnTo>
                    <a:pt x="21140" y="8699"/>
                  </a:lnTo>
                  <a:lnTo>
                    <a:pt x="21141" y="8718"/>
                  </a:lnTo>
                  <a:lnTo>
                    <a:pt x="21130" y="8676"/>
                  </a:lnTo>
                  <a:lnTo>
                    <a:pt x="21111" y="8536"/>
                  </a:lnTo>
                  <a:lnTo>
                    <a:pt x="21126" y="8501"/>
                  </a:lnTo>
                  <a:lnTo>
                    <a:pt x="21106" y="8427"/>
                  </a:lnTo>
                  <a:lnTo>
                    <a:pt x="21121" y="8423"/>
                  </a:lnTo>
                  <a:lnTo>
                    <a:pt x="21125" y="8358"/>
                  </a:lnTo>
                  <a:lnTo>
                    <a:pt x="21105" y="8295"/>
                  </a:lnTo>
                  <a:lnTo>
                    <a:pt x="21101" y="8319"/>
                  </a:lnTo>
                  <a:lnTo>
                    <a:pt x="21076" y="8251"/>
                  </a:lnTo>
                  <a:lnTo>
                    <a:pt x="21076" y="8381"/>
                  </a:lnTo>
                  <a:lnTo>
                    <a:pt x="21090" y="8459"/>
                  </a:lnTo>
                  <a:lnTo>
                    <a:pt x="21093" y="8526"/>
                  </a:lnTo>
                  <a:lnTo>
                    <a:pt x="21091" y="8524"/>
                  </a:lnTo>
                  <a:lnTo>
                    <a:pt x="21074" y="8450"/>
                  </a:lnTo>
                  <a:lnTo>
                    <a:pt x="20991" y="8257"/>
                  </a:lnTo>
                  <a:lnTo>
                    <a:pt x="20989" y="8257"/>
                  </a:lnTo>
                  <a:lnTo>
                    <a:pt x="20941" y="8135"/>
                  </a:lnTo>
                  <a:lnTo>
                    <a:pt x="20907" y="8115"/>
                  </a:lnTo>
                  <a:lnTo>
                    <a:pt x="20880" y="8051"/>
                  </a:lnTo>
                  <a:lnTo>
                    <a:pt x="20867" y="8039"/>
                  </a:lnTo>
                  <a:lnTo>
                    <a:pt x="20887" y="8110"/>
                  </a:lnTo>
                  <a:lnTo>
                    <a:pt x="20880" y="8172"/>
                  </a:lnTo>
                  <a:lnTo>
                    <a:pt x="20887" y="8260"/>
                  </a:lnTo>
                  <a:lnTo>
                    <a:pt x="20937" y="8384"/>
                  </a:lnTo>
                  <a:lnTo>
                    <a:pt x="20890" y="8322"/>
                  </a:lnTo>
                  <a:lnTo>
                    <a:pt x="20848" y="8085"/>
                  </a:lnTo>
                  <a:lnTo>
                    <a:pt x="20780" y="7853"/>
                  </a:lnTo>
                  <a:lnTo>
                    <a:pt x="20721" y="7726"/>
                  </a:lnTo>
                  <a:lnTo>
                    <a:pt x="20659" y="7642"/>
                  </a:lnTo>
                  <a:lnTo>
                    <a:pt x="20604" y="7575"/>
                  </a:lnTo>
                  <a:lnTo>
                    <a:pt x="20524" y="7445"/>
                  </a:lnTo>
                  <a:lnTo>
                    <a:pt x="20381" y="7279"/>
                  </a:lnTo>
                  <a:lnTo>
                    <a:pt x="20221" y="7088"/>
                  </a:lnTo>
                  <a:lnTo>
                    <a:pt x="20154" y="7053"/>
                  </a:lnTo>
                  <a:lnTo>
                    <a:pt x="20099" y="7034"/>
                  </a:lnTo>
                  <a:lnTo>
                    <a:pt x="20075" y="7080"/>
                  </a:lnTo>
                  <a:lnTo>
                    <a:pt x="20025" y="7034"/>
                  </a:lnTo>
                  <a:lnTo>
                    <a:pt x="20011" y="7018"/>
                  </a:lnTo>
                  <a:lnTo>
                    <a:pt x="20010" y="7021"/>
                  </a:lnTo>
                  <a:lnTo>
                    <a:pt x="19913" y="6930"/>
                  </a:lnTo>
                  <a:lnTo>
                    <a:pt x="19901" y="6940"/>
                  </a:lnTo>
                  <a:lnTo>
                    <a:pt x="19837" y="6883"/>
                  </a:lnTo>
                  <a:lnTo>
                    <a:pt x="19770" y="6907"/>
                  </a:lnTo>
                  <a:lnTo>
                    <a:pt x="19685" y="6907"/>
                  </a:lnTo>
                  <a:lnTo>
                    <a:pt x="19586" y="6875"/>
                  </a:lnTo>
                  <a:lnTo>
                    <a:pt x="19536" y="6964"/>
                  </a:lnTo>
                  <a:lnTo>
                    <a:pt x="19457" y="6841"/>
                  </a:lnTo>
                  <a:lnTo>
                    <a:pt x="19395" y="6679"/>
                  </a:lnTo>
                  <a:lnTo>
                    <a:pt x="19330" y="6578"/>
                  </a:lnTo>
                  <a:lnTo>
                    <a:pt x="19282" y="6381"/>
                  </a:lnTo>
                  <a:lnTo>
                    <a:pt x="19226" y="6361"/>
                  </a:lnTo>
                  <a:lnTo>
                    <a:pt x="19231" y="6439"/>
                  </a:lnTo>
                  <a:lnTo>
                    <a:pt x="19196" y="6516"/>
                  </a:lnTo>
                  <a:lnTo>
                    <a:pt x="19287" y="6710"/>
                  </a:lnTo>
                  <a:lnTo>
                    <a:pt x="19258" y="6782"/>
                  </a:lnTo>
                  <a:lnTo>
                    <a:pt x="19208" y="6750"/>
                  </a:lnTo>
                  <a:lnTo>
                    <a:pt x="19193" y="6836"/>
                  </a:lnTo>
                  <a:lnTo>
                    <a:pt x="19116" y="6843"/>
                  </a:lnTo>
                  <a:lnTo>
                    <a:pt x="19059" y="6743"/>
                  </a:lnTo>
                  <a:lnTo>
                    <a:pt x="19051" y="6622"/>
                  </a:lnTo>
                  <a:lnTo>
                    <a:pt x="18970" y="6499"/>
                  </a:lnTo>
                  <a:lnTo>
                    <a:pt x="18877" y="6312"/>
                  </a:lnTo>
                  <a:lnTo>
                    <a:pt x="18825" y="6186"/>
                  </a:lnTo>
                  <a:lnTo>
                    <a:pt x="18882" y="6163"/>
                  </a:lnTo>
                  <a:lnTo>
                    <a:pt x="18972" y="6306"/>
                  </a:lnTo>
                  <a:lnTo>
                    <a:pt x="19015" y="6309"/>
                  </a:lnTo>
                  <a:lnTo>
                    <a:pt x="19076" y="6408"/>
                  </a:lnTo>
                  <a:lnTo>
                    <a:pt x="19032" y="6258"/>
                  </a:lnTo>
                  <a:lnTo>
                    <a:pt x="18967" y="6137"/>
                  </a:lnTo>
                  <a:lnTo>
                    <a:pt x="18908" y="5952"/>
                  </a:lnTo>
                  <a:lnTo>
                    <a:pt x="18932" y="5915"/>
                  </a:lnTo>
                  <a:lnTo>
                    <a:pt x="18932" y="5903"/>
                  </a:lnTo>
                  <a:lnTo>
                    <a:pt x="18959" y="5903"/>
                  </a:lnTo>
                  <a:lnTo>
                    <a:pt x="18955" y="5878"/>
                  </a:lnTo>
                  <a:lnTo>
                    <a:pt x="18933" y="5873"/>
                  </a:lnTo>
                  <a:lnTo>
                    <a:pt x="18933" y="5854"/>
                  </a:lnTo>
                  <a:lnTo>
                    <a:pt x="18950" y="5858"/>
                  </a:lnTo>
                  <a:lnTo>
                    <a:pt x="19019" y="5925"/>
                  </a:lnTo>
                  <a:lnTo>
                    <a:pt x="19037" y="5927"/>
                  </a:lnTo>
                  <a:lnTo>
                    <a:pt x="19044" y="5942"/>
                  </a:lnTo>
                  <a:lnTo>
                    <a:pt x="19017" y="5934"/>
                  </a:lnTo>
                  <a:lnTo>
                    <a:pt x="19029" y="5982"/>
                  </a:lnTo>
                  <a:lnTo>
                    <a:pt x="19061" y="6028"/>
                  </a:lnTo>
                  <a:lnTo>
                    <a:pt x="19116" y="6035"/>
                  </a:lnTo>
                  <a:lnTo>
                    <a:pt x="19176" y="6013"/>
                  </a:lnTo>
                  <a:lnTo>
                    <a:pt x="19211" y="5952"/>
                  </a:lnTo>
                  <a:lnTo>
                    <a:pt x="19198" y="5924"/>
                  </a:lnTo>
                  <a:lnTo>
                    <a:pt x="19181" y="5945"/>
                  </a:lnTo>
                  <a:lnTo>
                    <a:pt x="19143" y="5934"/>
                  </a:lnTo>
                  <a:lnTo>
                    <a:pt x="19124" y="5939"/>
                  </a:lnTo>
                  <a:lnTo>
                    <a:pt x="19111" y="5924"/>
                  </a:lnTo>
                  <a:lnTo>
                    <a:pt x="19121" y="5878"/>
                  </a:lnTo>
                  <a:lnTo>
                    <a:pt x="19200" y="5854"/>
                  </a:lnTo>
                  <a:lnTo>
                    <a:pt x="19236" y="5957"/>
                  </a:lnTo>
                  <a:lnTo>
                    <a:pt x="19339" y="5977"/>
                  </a:lnTo>
                  <a:lnTo>
                    <a:pt x="19384" y="6019"/>
                  </a:lnTo>
                  <a:lnTo>
                    <a:pt x="19372" y="6046"/>
                  </a:lnTo>
                  <a:lnTo>
                    <a:pt x="19404" y="6115"/>
                  </a:lnTo>
                  <a:lnTo>
                    <a:pt x="19431" y="6072"/>
                  </a:lnTo>
                  <a:lnTo>
                    <a:pt x="19444" y="6065"/>
                  </a:lnTo>
                  <a:lnTo>
                    <a:pt x="19476" y="6082"/>
                  </a:lnTo>
                  <a:lnTo>
                    <a:pt x="19471" y="6062"/>
                  </a:lnTo>
                  <a:lnTo>
                    <a:pt x="19513" y="6078"/>
                  </a:lnTo>
                  <a:lnTo>
                    <a:pt x="19576" y="6102"/>
                  </a:lnTo>
                  <a:lnTo>
                    <a:pt x="19653" y="6161"/>
                  </a:lnTo>
                  <a:lnTo>
                    <a:pt x="19626" y="6099"/>
                  </a:lnTo>
                  <a:lnTo>
                    <a:pt x="19568" y="6062"/>
                  </a:lnTo>
                  <a:lnTo>
                    <a:pt x="19531" y="6043"/>
                  </a:lnTo>
                  <a:lnTo>
                    <a:pt x="19484" y="6018"/>
                  </a:lnTo>
                  <a:lnTo>
                    <a:pt x="19459" y="6016"/>
                  </a:lnTo>
                  <a:lnTo>
                    <a:pt x="19444" y="5962"/>
                  </a:lnTo>
                  <a:lnTo>
                    <a:pt x="19377" y="5834"/>
                  </a:lnTo>
                  <a:lnTo>
                    <a:pt x="19330" y="5708"/>
                  </a:lnTo>
                  <a:lnTo>
                    <a:pt x="19260" y="5624"/>
                  </a:lnTo>
                  <a:lnTo>
                    <a:pt x="19136" y="5548"/>
                  </a:lnTo>
                  <a:lnTo>
                    <a:pt x="19072" y="5535"/>
                  </a:lnTo>
                  <a:lnTo>
                    <a:pt x="18967" y="5560"/>
                  </a:lnTo>
                  <a:lnTo>
                    <a:pt x="18932" y="5599"/>
                  </a:lnTo>
                  <a:lnTo>
                    <a:pt x="18923" y="5634"/>
                  </a:lnTo>
                  <a:lnTo>
                    <a:pt x="18908" y="5614"/>
                  </a:lnTo>
                  <a:lnTo>
                    <a:pt x="18856" y="5582"/>
                  </a:lnTo>
                  <a:lnTo>
                    <a:pt x="18813" y="5514"/>
                  </a:lnTo>
                  <a:lnTo>
                    <a:pt x="18776" y="5427"/>
                  </a:lnTo>
                  <a:lnTo>
                    <a:pt x="18729" y="5366"/>
                  </a:lnTo>
                  <a:lnTo>
                    <a:pt x="18704" y="5334"/>
                  </a:lnTo>
                  <a:lnTo>
                    <a:pt x="18661" y="5262"/>
                  </a:lnTo>
                  <a:lnTo>
                    <a:pt x="18577" y="5225"/>
                  </a:lnTo>
                  <a:lnTo>
                    <a:pt x="18527" y="5171"/>
                  </a:lnTo>
                  <a:lnTo>
                    <a:pt x="18471" y="5104"/>
                  </a:lnTo>
                  <a:lnTo>
                    <a:pt x="18466" y="5065"/>
                  </a:lnTo>
                  <a:lnTo>
                    <a:pt x="18420" y="5030"/>
                  </a:lnTo>
                  <a:lnTo>
                    <a:pt x="18284" y="4845"/>
                  </a:lnTo>
                  <a:lnTo>
                    <a:pt x="18321" y="4801"/>
                  </a:lnTo>
                  <a:lnTo>
                    <a:pt x="18294" y="4732"/>
                  </a:lnTo>
                  <a:lnTo>
                    <a:pt x="18170" y="4562"/>
                  </a:lnTo>
                  <a:lnTo>
                    <a:pt x="18070" y="4467"/>
                  </a:lnTo>
                  <a:lnTo>
                    <a:pt x="17869" y="4279"/>
                  </a:lnTo>
                  <a:lnTo>
                    <a:pt x="17661" y="4100"/>
                  </a:lnTo>
                  <a:lnTo>
                    <a:pt x="17557" y="4045"/>
                  </a:lnTo>
                  <a:lnTo>
                    <a:pt x="17301" y="3858"/>
                  </a:lnTo>
                  <a:lnTo>
                    <a:pt x="17072" y="3777"/>
                  </a:lnTo>
                  <a:lnTo>
                    <a:pt x="16910" y="3745"/>
                  </a:lnTo>
                  <a:lnTo>
                    <a:pt x="16739" y="3659"/>
                  </a:lnTo>
                  <a:lnTo>
                    <a:pt x="16625" y="3649"/>
                  </a:lnTo>
                  <a:lnTo>
                    <a:pt x="16538" y="3755"/>
                  </a:lnTo>
                  <a:lnTo>
                    <a:pt x="16575" y="3845"/>
                  </a:lnTo>
                  <a:lnTo>
                    <a:pt x="16670" y="3909"/>
                  </a:lnTo>
                  <a:lnTo>
                    <a:pt x="16677" y="3986"/>
                  </a:lnTo>
                  <a:lnTo>
                    <a:pt x="16607" y="4015"/>
                  </a:lnTo>
                  <a:lnTo>
                    <a:pt x="16643" y="4146"/>
                  </a:lnTo>
                  <a:lnTo>
                    <a:pt x="16163" y="3794"/>
                  </a:lnTo>
                  <a:lnTo>
                    <a:pt x="15751" y="3543"/>
                  </a:lnTo>
                  <a:lnTo>
                    <a:pt x="15567" y="3313"/>
                  </a:lnTo>
                  <a:lnTo>
                    <a:pt x="15445" y="3102"/>
                  </a:lnTo>
                  <a:lnTo>
                    <a:pt x="15314" y="3028"/>
                  </a:lnTo>
                  <a:lnTo>
                    <a:pt x="15254" y="2924"/>
                  </a:lnTo>
                  <a:lnTo>
                    <a:pt x="15353" y="2914"/>
                  </a:lnTo>
                  <a:lnTo>
                    <a:pt x="15254" y="2816"/>
                  </a:lnTo>
                  <a:lnTo>
                    <a:pt x="15092" y="2680"/>
                  </a:lnTo>
                  <a:lnTo>
                    <a:pt x="15062" y="2747"/>
                  </a:lnTo>
                  <a:lnTo>
                    <a:pt x="14705" y="2650"/>
                  </a:lnTo>
                  <a:lnTo>
                    <a:pt x="14511" y="2520"/>
                  </a:lnTo>
                  <a:lnTo>
                    <a:pt x="14610" y="2427"/>
                  </a:lnTo>
                  <a:lnTo>
                    <a:pt x="14320" y="2338"/>
                  </a:lnTo>
                  <a:lnTo>
                    <a:pt x="14188" y="2347"/>
                  </a:lnTo>
                  <a:lnTo>
                    <a:pt x="14101" y="2291"/>
                  </a:lnTo>
                  <a:lnTo>
                    <a:pt x="14312" y="2262"/>
                  </a:lnTo>
                  <a:lnTo>
                    <a:pt x="14521" y="2323"/>
                  </a:lnTo>
                  <a:lnTo>
                    <a:pt x="14752" y="2380"/>
                  </a:lnTo>
                  <a:lnTo>
                    <a:pt x="15018" y="2444"/>
                  </a:lnTo>
                  <a:lnTo>
                    <a:pt x="15145" y="2535"/>
                  </a:lnTo>
                  <a:lnTo>
                    <a:pt x="15206" y="2527"/>
                  </a:lnTo>
                  <a:lnTo>
                    <a:pt x="15333" y="2567"/>
                  </a:lnTo>
                  <a:lnTo>
                    <a:pt x="15532" y="2572"/>
                  </a:lnTo>
                  <a:lnTo>
                    <a:pt x="15756" y="2500"/>
                  </a:lnTo>
                  <a:lnTo>
                    <a:pt x="15892" y="2451"/>
                  </a:lnTo>
                  <a:lnTo>
                    <a:pt x="15942" y="2417"/>
                  </a:lnTo>
                  <a:lnTo>
                    <a:pt x="15729" y="2323"/>
                  </a:lnTo>
                  <a:lnTo>
                    <a:pt x="15594" y="2316"/>
                  </a:lnTo>
                  <a:lnTo>
                    <a:pt x="15455" y="2219"/>
                  </a:lnTo>
                  <a:lnTo>
                    <a:pt x="15303" y="2220"/>
                  </a:lnTo>
                  <a:lnTo>
                    <a:pt x="15115" y="2121"/>
                  </a:lnTo>
                  <a:lnTo>
                    <a:pt x="15100" y="2160"/>
                  </a:lnTo>
                  <a:lnTo>
                    <a:pt x="14976" y="2156"/>
                  </a:lnTo>
                  <a:lnTo>
                    <a:pt x="14903" y="2102"/>
                  </a:lnTo>
                  <a:lnTo>
                    <a:pt x="14735" y="2145"/>
                  </a:lnTo>
                  <a:lnTo>
                    <a:pt x="14792" y="2217"/>
                  </a:lnTo>
                  <a:lnTo>
                    <a:pt x="14749" y="2234"/>
                  </a:lnTo>
                  <a:lnTo>
                    <a:pt x="14558" y="2203"/>
                  </a:lnTo>
                  <a:lnTo>
                    <a:pt x="14462" y="2214"/>
                  </a:lnTo>
                  <a:lnTo>
                    <a:pt x="14385" y="2138"/>
                  </a:lnTo>
                  <a:lnTo>
                    <a:pt x="14271" y="2107"/>
                  </a:lnTo>
                  <a:lnTo>
                    <a:pt x="14278" y="2067"/>
                  </a:lnTo>
                  <a:lnTo>
                    <a:pt x="14010" y="1980"/>
                  </a:lnTo>
                  <a:lnTo>
                    <a:pt x="13973" y="1877"/>
                  </a:lnTo>
                  <a:lnTo>
                    <a:pt x="13901" y="1884"/>
                  </a:lnTo>
                  <a:lnTo>
                    <a:pt x="13736" y="1855"/>
                  </a:lnTo>
                  <a:lnTo>
                    <a:pt x="13557" y="1833"/>
                  </a:lnTo>
                  <a:lnTo>
                    <a:pt x="13480" y="1804"/>
                  </a:lnTo>
                  <a:lnTo>
                    <a:pt x="13207" y="1751"/>
                  </a:lnTo>
                  <a:lnTo>
                    <a:pt x="13081" y="1672"/>
                  </a:lnTo>
                  <a:lnTo>
                    <a:pt x="13041" y="1682"/>
                  </a:lnTo>
                  <a:lnTo>
                    <a:pt x="13019" y="1715"/>
                  </a:lnTo>
                  <a:lnTo>
                    <a:pt x="13033" y="1751"/>
                  </a:lnTo>
                  <a:lnTo>
                    <a:pt x="13011" y="1831"/>
                  </a:lnTo>
                  <a:lnTo>
                    <a:pt x="13031" y="1900"/>
                  </a:lnTo>
                  <a:lnTo>
                    <a:pt x="12946" y="1853"/>
                  </a:lnTo>
                  <a:lnTo>
                    <a:pt x="12820" y="1847"/>
                  </a:lnTo>
                  <a:lnTo>
                    <a:pt x="12818" y="1848"/>
                  </a:lnTo>
                  <a:lnTo>
                    <a:pt x="12746" y="1865"/>
                  </a:lnTo>
                  <a:lnTo>
                    <a:pt x="12741" y="1916"/>
                  </a:lnTo>
                  <a:lnTo>
                    <a:pt x="12643" y="1902"/>
                  </a:lnTo>
                  <a:lnTo>
                    <a:pt x="12684" y="1877"/>
                  </a:lnTo>
                  <a:lnTo>
                    <a:pt x="12673" y="1833"/>
                  </a:lnTo>
                  <a:lnTo>
                    <a:pt x="12582" y="1815"/>
                  </a:lnTo>
                  <a:lnTo>
                    <a:pt x="12522" y="1774"/>
                  </a:lnTo>
                  <a:lnTo>
                    <a:pt x="12534" y="1732"/>
                  </a:lnTo>
                  <a:lnTo>
                    <a:pt x="12455" y="1675"/>
                  </a:lnTo>
                  <a:lnTo>
                    <a:pt x="12418" y="1628"/>
                  </a:lnTo>
                  <a:lnTo>
                    <a:pt x="12350" y="1602"/>
                  </a:lnTo>
                  <a:close/>
                  <a:moveTo>
                    <a:pt x="12207" y="2331"/>
                  </a:moveTo>
                  <a:lnTo>
                    <a:pt x="12192" y="2343"/>
                  </a:lnTo>
                  <a:lnTo>
                    <a:pt x="12248" y="2402"/>
                  </a:lnTo>
                  <a:lnTo>
                    <a:pt x="12293" y="2421"/>
                  </a:lnTo>
                  <a:lnTo>
                    <a:pt x="12303" y="2419"/>
                  </a:lnTo>
                  <a:lnTo>
                    <a:pt x="12405" y="2409"/>
                  </a:lnTo>
                  <a:lnTo>
                    <a:pt x="12422" y="2375"/>
                  </a:lnTo>
                  <a:lnTo>
                    <a:pt x="12358" y="2355"/>
                  </a:lnTo>
                  <a:lnTo>
                    <a:pt x="12281" y="2331"/>
                  </a:lnTo>
                  <a:lnTo>
                    <a:pt x="12207" y="2331"/>
                  </a:lnTo>
                  <a:close/>
                  <a:moveTo>
                    <a:pt x="9008" y="2431"/>
                  </a:moveTo>
                  <a:lnTo>
                    <a:pt x="8918" y="2543"/>
                  </a:lnTo>
                  <a:lnTo>
                    <a:pt x="8958" y="2580"/>
                  </a:lnTo>
                  <a:lnTo>
                    <a:pt x="8967" y="2676"/>
                  </a:lnTo>
                  <a:lnTo>
                    <a:pt x="8928" y="2803"/>
                  </a:lnTo>
                  <a:lnTo>
                    <a:pt x="8901" y="2858"/>
                  </a:lnTo>
                  <a:lnTo>
                    <a:pt x="8992" y="2867"/>
                  </a:lnTo>
                  <a:lnTo>
                    <a:pt x="9062" y="2868"/>
                  </a:lnTo>
                  <a:lnTo>
                    <a:pt x="9176" y="2814"/>
                  </a:lnTo>
                  <a:lnTo>
                    <a:pt x="9256" y="2803"/>
                  </a:lnTo>
                  <a:lnTo>
                    <a:pt x="9390" y="2717"/>
                  </a:lnTo>
                  <a:lnTo>
                    <a:pt x="9295" y="2675"/>
                  </a:lnTo>
                  <a:lnTo>
                    <a:pt x="9278" y="2592"/>
                  </a:lnTo>
                  <a:lnTo>
                    <a:pt x="9248" y="2495"/>
                  </a:lnTo>
                  <a:lnTo>
                    <a:pt x="9239" y="2456"/>
                  </a:lnTo>
                  <a:lnTo>
                    <a:pt x="9074" y="2458"/>
                  </a:lnTo>
                  <a:lnTo>
                    <a:pt x="9008" y="2431"/>
                  </a:lnTo>
                  <a:close/>
                  <a:moveTo>
                    <a:pt x="8468" y="2488"/>
                  </a:moveTo>
                  <a:lnTo>
                    <a:pt x="8433" y="2527"/>
                  </a:lnTo>
                  <a:lnTo>
                    <a:pt x="8332" y="2552"/>
                  </a:lnTo>
                  <a:lnTo>
                    <a:pt x="8252" y="2537"/>
                  </a:lnTo>
                  <a:lnTo>
                    <a:pt x="8188" y="2592"/>
                  </a:lnTo>
                  <a:lnTo>
                    <a:pt x="8061" y="2715"/>
                  </a:lnTo>
                  <a:lnTo>
                    <a:pt x="8012" y="2811"/>
                  </a:lnTo>
                  <a:lnTo>
                    <a:pt x="7967" y="2860"/>
                  </a:lnTo>
                  <a:lnTo>
                    <a:pt x="7855" y="2915"/>
                  </a:lnTo>
                  <a:lnTo>
                    <a:pt x="7755" y="2983"/>
                  </a:lnTo>
                  <a:lnTo>
                    <a:pt x="7790" y="3016"/>
                  </a:lnTo>
                  <a:lnTo>
                    <a:pt x="7868" y="3011"/>
                  </a:lnTo>
                  <a:lnTo>
                    <a:pt x="7813" y="3084"/>
                  </a:lnTo>
                  <a:lnTo>
                    <a:pt x="7868" y="3111"/>
                  </a:lnTo>
                  <a:lnTo>
                    <a:pt x="8006" y="3064"/>
                  </a:lnTo>
                  <a:lnTo>
                    <a:pt x="8140" y="3028"/>
                  </a:lnTo>
                  <a:lnTo>
                    <a:pt x="8245" y="3062"/>
                  </a:lnTo>
                  <a:lnTo>
                    <a:pt x="8399" y="3102"/>
                  </a:lnTo>
                  <a:lnTo>
                    <a:pt x="8493" y="3094"/>
                  </a:lnTo>
                  <a:lnTo>
                    <a:pt x="8551" y="3072"/>
                  </a:lnTo>
                  <a:lnTo>
                    <a:pt x="8567" y="3035"/>
                  </a:lnTo>
                  <a:lnTo>
                    <a:pt x="8409" y="2984"/>
                  </a:lnTo>
                  <a:lnTo>
                    <a:pt x="8377" y="2937"/>
                  </a:lnTo>
                  <a:lnTo>
                    <a:pt x="8533" y="2981"/>
                  </a:lnTo>
                  <a:lnTo>
                    <a:pt x="8610" y="2978"/>
                  </a:lnTo>
                  <a:lnTo>
                    <a:pt x="8595" y="2904"/>
                  </a:lnTo>
                  <a:lnTo>
                    <a:pt x="8714" y="2900"/>
                  </a:lnTo>
                  <a:lnTo>
                    <a:pt x="8774" y="2811"/>
                  </a:lnTo>
                  <a:lnTo>
                    <a:pt x="8804" y="2865"/>
                  </a:lnTo>
                  <a:lnTo>
                    <a:pt x="8870" y="2853"/>
                  </a:lnTo>
                  <a:lnTo>
                    <a:pt x="8923" y="2729"/>
                  </a:lnTo>
                  <a:lnTo>
                    <a:pt x="8915" y="2675"/>
                  </a:lnTo>
                  <a:lnTo>
                    <a:pt x="8880" y="2586"/>
                  </a:lnTo>
                  <a:lnTo>
                    <a:pt x="8767" y="2612"/>
                  </a:lnTo>
                  <a:lnTo>
                    <a:pt x="8694" y="2658"/>
                  </a:lnTo>
                  <a:lnTo>
                    <a:pt x="8767" y="2557"/>
                  </a:lnTo>
                  <a:lnTo>
                    <a:pt x="8704" y="2542"/>
                  </a:lnTo>
                  <a:lnTo>
                    <a:pt x="8630" y="2582"/>
                  </a:lnTo>
                  <a:lnTo>
                    <a:pt x="8533" y="2656"/>
                  </a:lnTo>
                  <a:lnTo>
                    <a:pt x="8413" y="2702"/>
                  </a:lnTo>
                  <a:lnTo>
                    <a:pt x="8456" y="2644"/>
                  </a:lnTo>
                  <a:lnTo>
                    <a:pt x="8531" y="2602"/>
                  </a:lnTo>
                  <a:lnTo>
                    <a:pt x="8592" y="2540"/>
                  </a:lnTo>
                  <a:lnTo>
                    <a:pt x="8615" y="2511"/>
                  </a:lnTo>
                  <a:lnTo>
                    <a:pt x="8468" y="2488"/>
                  </a:lnTo>
                  <a:close/>
                  <a:moveTo>
                    <a:pt x="9465" y="2944"/>
                  </a:moveTo>
                  <a:lnTo>
                    <a:pt x="9392" y="2947"/>
                  </a:lnTo>
                  <a:lnTo>
                    <a:pt x="9347" y="2995"/>
                  </a:lnTo>
                  <a:lnTo>
                    <a:pt x="9321" y="3075"/>
                  </a:lnTo>
                  <a:lnTo>
                    <a:pt x="9293" y="3099"/>
                  </a:lnTo>
                  <a:lnTo>
                    <a:pt x="9303" y="3149"/>
                  </a:lnTo>
                  <a:lnTo>
                    <a:pt x="9383" y="3225"/>
                  </a:lnTo>
                  <a:lnTo>
                    <a:pt x="9412" y="3185"/>
                  </a:lnTo>
                  <a:lnTo>
                    <a:pt x="9464" y="3156"/>
                  </a:lnTo>
                  <a:lnTo>
                    <a:pt x="9472" y="3052"/>
                  </a:lnTo>
                  <a:lnTo>
                    <a:pt x="9465" y="2944"/>
                  </a:lnTo>
                  <a:close/>
                  <a:moveTo>
                    <a:pt x="9178" y="2961"/>
                  </a:moveTo>
                  <a:lnTo>
                    <a:pt x="9104" y="2978"/>
                  </a:lnTo>
                  <a:lnTo>
                    <a:pt x="8948" y="3101"/>
                  </a:lnTo>
                  <a:lnTo>
                    <a:pt x="8973" y="3008"/>
                  </a:lnTo>
                  <a:lnTo>
                    <a:pt x="8931" y="2984"/>
                  </a:lnTo>
                  <a:lnTo>
                    <a:pt x="8876" y="3027"/>
                  </a:lnTo>
                  <a:lnTo>
                    <a:pt x="8834" y="3131"/>
                  </a:lnTo>
                  <a:lnTo>
                    <a:pt x="8739" y="3239"/>
                  </a:lnTo>
                  <a:lnTo>
                    <a:pt x="8781" y="3293"/>
                  </a:lnTo>
                  <a:lnTo>
                    <a:pt x="8853" y="3323"/>
                  </a:lnTo>
                  <a:lnTo>
                    <a:pt x="8890" y="3298"/>
                  </a:lnTo>
                  <a:lnTo>
                    <a:pt x="8896" y="3261"/>
                  </a:lnTo>
                  <a:lnTo>
                    <a:pt x="8955" y="3279"/>
                  </a:lnTo>
                  <a:lnTo>
                    <a:pt x="9027" y="3309"/>
                  </a:lnTo>
                  <a:lnTo>
                    <a:pt x="9074" y="3294"/>
                  </a:lnTo>
                  <a:lnTo>
                    <a:pt x="9057" y="3240"/>
                  </a:lnTo>
                  <a:lnTo>
                    <a:pt x="8891" y="3198"/>
                  </a:lnTo>
                  <a:lnTo>
                    <a:pt x="8960" y="3158"/>
                  </a:lnTo>
                  <a:lnTo>
                    <a:pt x="9092" y="3165"/>
                  </a:lnTo>
                  <a:lnTo>
                    <a:pt x="9228" y="3131"/>
                  </a:lnTo>
                  <a:lnTo>
                    <a:pt x="9229" y="3084"/>
                  </a:lnTo>
                  <a:lnTo>
                    <a:pt x="9178" y="2961"/>
                  </a:lnTo>
                  <a:close/>
                  <a:moveTo>
                    <a:pt x="8558" y="3107"/>
                  </a:moveTo>
                  <a:lnTo>
                    <a:pt x="8409" y="3109"/>
                  </a:lnTo>
                  <a:lnTo>
                    <a:pt x="8464" y="3183"/>
                  </a:lnTo>
                  <a:lnTo>
                    <a:pt x="8521" y="3173"/>
                  </a:lnTo>
                  <a:lnTo>
                    <a:pt x="8565" y="3128"/>
                  </a:lnTo>
                  <a:lnTo>
                    <a:pt x="8558" y="3107"/>
                  </a:lnTo>
                  <a:close/>
                  <a:moveTo>
                    <a:pt x="7735" y="3131"/>
                  </a:moveTo>
                  <a:lnTo>
                    <a:pt x="7619" y="3170"/>
                  </a:lnTo>
                  <a:lnTo>
                    <a:pt x="7602" y="3212"/>
                  </a:lnTo>
                  <a:lnTo>
                    <a:pt x="7509" y="3261"/>
                  </a:lnTo>
                  <a:lnTo>
                    <a:pt x="7537" y="3304"/>
                  </a:lnTo>
                  <a:lnTo>
                    <a:pt x="7614" y="3291"/>
                  </a:lnTo>
                  <a:lnTo>
                    <a:pt x="7653" y="3286"/>
                  </a:lnTo>
                  <a:lnTo>
                    <a:pt x="7701" y="3267"/>
                  </a:lnTo>
                  <a:lnTo>
                    <a:pt x="7781" y="3234"/>
                  </a:lnTo>
                  <a:lnTo>
                    <a:pt x="7745" y="3183"/>
                  </a:lnTo>
                  <a:lnTo>
                    <a:pt x="7735" y="3131"/>
                  </a:lnTo>
                  <a:close/>
                  <a:moveTo>
                    <a:pt x="8270" y="3193"/>
                  </a:moveTo>
                  <a:lnTo>
                    <a:pt x="8073" y="3242"/>
                  </a:lnTo>
                  <a:lnTo>
                    <a:pt x="7994" y="3249"/>
                  </a:lnTo>
                  <a:lnTo>
                    <a:pt x="7949" y="3282"/>
                  </a:lnTo>
                  <a:lnTo>
                    <a:pt x="7950" y="3368"/>
                  </a:lnTo>
                  <a:lnTo>
                    <a:pt x="8078" y="3419"/>
                  </a:lnTo>
                  <a:lnTo>
                    <a:pt x="8188" y="3383"/>
                  </a:lnTo>
                  <a:lnTo>
                    <a:pt x="8230" y="3442"/>
                  </a:lnTo>
                  <a:lnTo>
                    <a:pt x="8282" y="3449"/>
                  </a:lnTo>
                  <a:lnTo>
                    <a:pt x="8317" y="3378"/>
                  </a:lnTo>
                  <a:lnTo>
                    <a:pt x="8384" y="3350"/>
                  </a:lnTo>
                  <a:lnTo>
                    <a:pt x="8356" y="3279"/>
                  </a:lnTo>
                  <a:lnTo>
                    <a:pt x="8225" y="3279"/>
                  </a:lnTo>
                  <a:lnTo>
                    <a:pt x="8314" y="3213"/>
                  </a:lnTo>
                  <a:lnTo>
                    <a:pt x="8270" y="3193"/>
                  </a:lnTo>
                  <a:close/>
                  <a:moveTo>
                    <a:pt x="9310" y="3289"/>
                  </a:moveTo>
                  <a:lnTo>
                    <a:pt x="9226" y="3291"/>
                  </a:lnTo>
                  <a:lnTo>
                    <a:pt x="9204" y="3358"/>
                  </a:lnTo>
                  <a:lnTo>
                    <a:pt x="9233" y="3392"/>
                  </a:lnTo>
                  <a:lnTo>
                    <a:pt x="9291" y="3375"/>
                  </a:lnTo>
                  <a:lnTo>
                    <a:pt x="9321" y="3335"/>
                  </a:lnTo>
                  <a:lnTo>
                    <a:pt x="9310" y="3289"/>
                  </a:lnTo>
                  <a:close/>
                  <a:moveTo>
                    <a:pt x="9358" y="3372"/>
                  </a:moveTo>
                  <a:lnTo>
                    <a:pt x="9311" y="3405"/>
                  </a:lnTo>
                  <a:lnTo>
                    <a:pt x="9303" y="3449"/>
                  </a:lnTo>
                  <a:lnTo>
                    <a:pt x="9363" y="3441"/>
                  </a:lnTo>
                  <a:lnTo>
                    <a:pt x="9383" y="3434"/>
                  </a:lnTo>
                  <a:lnTo>
                    <a:pt x="9375" y="3385"/>
                  </a:lnTo>
                  <a:lnTo>
                    <a:pt x="9358" y="3372"/>
                  </a:lnTo>
                  <a:close/>
                  <a:moveTo>
                    <a:pt x="8694" y="3390"/>
                  </a:moveTo>
                  <a:lnTo>
                    <a:pt x="8657" y="3446"/>
                  </a:lnTo>
                  <a:lnTo>
                    <a:pt x="8575" y="3407"/>
                  </a:lnTo>
                  <a:lnTo>
                    <a:pt x="8520" y="3431"/>
                  </a:lnTo>
                  <a:lnTo>
                    <a:pt x="8488" y="3491"/>
                  </a:lnTo>
                  <a:lnTo>
                    <a:pt x="8585" y="3548"/>
                  </a:lnTo>
                  <a:lnTo>
                    <a:pt x="8664" y="3577"/>
                  </a:lnTo>
                  <a:lnTo>
                    <a:pt x="8751" y="3584"/>
                  </a:lnTo>
                  <a:lnTo>
                    <a:pt x="8734" y="3574"/>
                  </a:lnTo>
                  <a:lnTo>
                    <a:pt x="8779" y="3537"/>
                  </a:lnTo>
                  <a:lnTo>
                    <a:pt x="8769" y="3471"/>
                  </a:lnTo>
                  <a:lnTo>
                    <a:pt x="8804" y="3442"/>
                  </a:lnTo>
                  <a:lnTo>
                    <a:pt x="8694" y="3390"/>
                  </a:lnTo>
                  <a:close/>
                  <a:moveTo>
                    <a:pt x="16992" y="3424"/>
                  </a:moveTo>
                  <a:lnTo>
                    <a:pt x="16821" y="3486"/>
                  </a:lnTo>
                  <a:lnTo>
                    <a:pt x="16712" y="3506"/>
                  </a:lnTo>
                  <a:lnTo>
                    <a:pt x="16580" y="3493"/>
                  </a:lnTo>
                  <a:lnTo>
                    <a:pt x="16468" y="3511"/>
                  </a:lnTo>
                  <a:lnTo>
                    <a:pt x="16391" y="3526"/>
                  </a:lnTo>
                  <a:lnTo>
                    <a:pt x="16431" y="3564"/>
                  </a:lnTo>
                  <a:lnTo>
                    <a:pt x="16474" y="3537"/>
                  </a:lnTo>
                  <a:lnTo>
                    <a:pt x="16582" y="3617"/>
                  </a:lnTo>
                  <a:lnTo>
                    <a:pt x="16769" y="3646"/>
                  </a:lnTo>
                  <a:lnTo>
                    <a:pt x="16871" y="3611"/>
                  </a:lnTo>
                  <a:lnTo>
                    <a:pt x="17047" y="3639"/>
                  </a:lnTo>
                  <a:lnTo>
                    <a:pt x="17156" y="3676"/>
                  </a:lnTo>
                  <a:lnTo>
                    <a:pt x="17286" y="3691"/>
                  </a:lnTo>
                  <a:lnTo>
                    <a:pt x="17413" y="3725"/>
                  </a:lnTo>
                  <a:lnTo>
                    <a:pt x="17506" y="3730"/>
                  </a:lnTo>
                  <a:lnTo>
                    <a:pt x="17375" y="3648"/>
                  </a:lnTo>
                  <a:lnTo>
                    <a:pt x="17405" y="3590"/>
                  </a:lnTo>
                  <a:lnTo>
                    <a:pt x="17318" y="3570"/>
                  </a:lnTo>
                  <a:lnTo>
                    <a:pt x="17246" y="3638"/>
                  </a:lnTo>
                  <a:lnTo>
                    <a:pt x="17032" y="3552"/>
                  </a:lnTo>
                  <a:lnTo>
                    <a:pt x="16992" y="3424"/>
                  </a:lnTo>
                  <a:close/>
                  <a:moveTo>
                    <a:pt x="7969" y="3439"/>
                  </a:moveTo>
                  <a:lnTo>
                    <a:pt x="7927" y="3483"/>
                  </a:lnTo>
                  <a:lnTo>
                    <a:pt x="8011" y="3558"/>
                  </a:lnTo>
                  <a:lnTo>
                    <a:pt x="8009" y="3614"/>
                  </a:lnTo>
                  <a:lnTo>
                    <a:pt x="8113" y="3707"/>
                  </a:lnTo>
                  <a:lnTo>
                    <a:pt x="8198" y="3644"/>
                  </a:lnTo>
                  <a:lnTo>
                    <a:pt x="8257" y="3570"/>
                  </a:lnTo>
                  <a:lnTo>
                    <a:pt x="8243" y="3521"/>
                  </a:lnTo>
                  <a:lnTo>
                    <a:pt x="8193" y="3481"/>
                  </a:lnTo>
                  <a:lnTo>
                    <a:pt x="8120" y="3456"/>
                  </a:lnTo>
                  <a:lnTo>
                    <a:pt x="7969" y="3439"/>
                  </a:lnTo>
                  <a:close/>
                  <a:moveTo>
                    <a:pt x="17501" y="3461"/>
                  </a:moveTo>
                  <a:lnTo>
                    <a:pt x="17594" y="3540"/>
                  </a:lnTo>
                  <a:lnTo>
                    <a:pt x="17613" y="3604"/>
                  </a:lnTo>
                  <a:lnTo>
                    <a:pt x="17619" y="3670"/>
                  </a:lnTo>
                  <a:lnTo>
                    <a:pt x="17562" y="3755"/>
                  </a:lnTo>
                  <a:lnTo>
                    <a:pt x="17673" y="3808"/>
                  </a:lnTo>
                  <a:lnTo>
                    <a:pt x="17852" y="3882"/>
                  </a:lnTo>
                  <a:lnTo>
                    <a:pt x="17917" y="3994"/>
                  </a:lnTo>
                  <a:lnTo>
                    <a:pt x="18033" y="4074"/>
                  </a:lnTo>
                  <a:lnTo>
                    <a:pt x="18140" y="4099"/>
                  </a:lnTo>
                  <a:lnTo>
                    <a:pt x="18076" y="3981"/>
                  </a:lnTo>
                  <a:lnTo>
                    <a:pt x="17921" y="3883"/>
                  </a:lnTo>
                  <a:lnTo>
                    <a:pt x="17906" y="3745"/>
                  </a:lnTo>
                  <a:lnTo>
                    <a:pt x="17740" y="3624"/>
                  </a:lnTo>
                  <a:lnTo>
                    <a:pt x="17614" y="3469"/>
                  </a:lnTo>
                  <a:lnTo>
                    <a:pt x="17501" y="3461"/>
                  </a:lnTo>
                  <a:close/>
                  <a:moveTo>
                    <a:pt x="9156" y="3528"/>
                  </a:moveTo>
                  <a:lnTo>
                    <a:pt x="9095" y="3579"/>
                  </a:lnTo>
                  <a:lnTo>
                    <a:pt x="9010" y="3594"/>
                  </a:lnTo>
                  <a:lnTo>
                    <a:pt x="8955" y="3629"/>
                  </a:lnTo>
                  <a:lnTo>
                    <a:pt x="9025" y="3648"/>
                  </a:lnTo>
                  <a:lnTo>
                    <a:pt x="9112" y="3663"/>
                  </a:lnTo>
                  <a:lnTo>
                    <a:pt x="9224" y="3627"/>
                  </a:lnTo>
                  <a:lnTo>
                    <a:pt x="9290" y="3596"/>
                  </a:lnTo>
                  <a:lnTo>
                    <a:pt x="9236" y="3567"/>
                  </a:lnTo>
                  <a:lnTo>
                    <a:pt x="9174" y="3574"/>
                  </a:lnTo>
                  <a:lnTo>
                    <a:pt x="9156" y="3528"/>
                  </a:lnTo>
                  <a:close/>
                  <a:moveTo>
                    <a:pt x="8439" y="3530"/>
                  </a:moveTo>
                  <a:lnTo>
                    <a:pt x="8367" y="3558"/>
                  </a:lnTo>
                  <a:lnTo>
                    <a:pt x="8319" y="3604"/>
                  </a:lnTo>
                  <a:lnTo>
                    <a:pt x="8366" y="3643"/>
                  </a:lnTo>
                  <a:lnTo>
                    <a:pt x="8423" y="3644"/>
                  </a:lnTo>
                  <a:lnTo>
                    <a:pt x="8498" y="3634"/>
                  </a:lnTo>
                  <a:lnTo>
                    <a:pt x="8495" y="3574"/>
                  </a:lnTo>
                  <a:lnTo>
                    <a:pt x="8439" y="3530"/>
                  </a:lnTo>
                  <a:close/>
                  <a:moveTo>
                    <a:pt x="13056" y="3542"/>
                  </a:moveTo>
                  <a:lnTo>
                    <a:pt x="13081" y="3639"/>
                  </a:lnTo>
                  <a:lnTo>
                    <a:pt x="13101" y="3708"/>
                  </a:lnTo>
                  <a:lnTo>
                    <a:pt x="13158" y="3703"/>
                  </a:lnTo>
                  <a:lnTo>
                    <a:pt x="13175" y="3619"/>
                  </a:lnTo>
                  <a:lnTo>
                    <a:pt x="13147" y="3560"/>
                  </a:lnTo>
                  <a:lnTo>
                    <a:pt x="13056" y="3542"/>
                  </a:lnTo>
                  <a:close/>
                  <a:moveTo>
                    <a:pt x="8722" y="3626"/>
                  </a:moveTo>
                  <a:lnTo>
                    <a:pt x="8647" y="3643"/>
                  </a:lnTo>
                  <a:lnTo>
                    <a:pt x="8580" y="3700"/>
                  </a:lnTo>
                  <a:lnTo>
                    <a:pt x="8490" y="3710"/>
                  </a:lnTo>
                  <a:lnTo>
                    <a:pt x="8407" y="3690"/>
                  </a:lnTo>
                  <a:lnTo>
                    <a:pt x="8314" y="3676"/>
                  </a:lnTo>
                  <a:lnTo>
                    <a:pt x="8200" y="3759"/>
                  </a:lnTo>
                  <a:lnTo>
                    <a:pt x="8145" y="3814"/>
                  </a:lnTo>
                  <a:lnTo>
                    <a:pt x="8106" y="3893"/>
                  </a:lnTo>
                  <a:lnTo>
                    <a:pt x="8078" y="4006"/>
                  </a:lnTo>
                  <a:lnTo>
                    <a:pt x="8036" y="4053"/>
                  </a:lnTo>
                  <a:lnTo>
                    <a:pt x="8049" y="4116"/>
                  </a:lnTo>
                  <a:lnTo>
                    <a:pt x="8086" y="4144"/>
                  </a:lnTo>
                  <a:lnTo>
                    <a:pt x="8161" y="4143"/>
                  </a:lnTo>
                  <a:lnTo>
                    <a:pt x="8242" y="4111"/>
                  </a:lnTo>
                  <a:lnTo>
                    <a:pt x="8279" y="4053"/>
                  </a:lnTo>
                  <a:lnTo>
                    <a:pt x="8297" y="3979"/>
                  </a:lnTo>
                  <a:lnTo>
                    <a:pt x="8289" y="3915"/>
                  </a:lnTo>
                  <a:lnTo>
                    <a:pt x="8330" y="3867"/>
                  </a:lnTo>
                  <a:lnTo>
                    <a:pt x="8366" y="3823"/>
                  </a:lnTo>
                  <a:lnTo>
                    <a:pt x="8418" y="3809"/>
                  </a:lnTo>
                  <a:lnTo>
                    <a:pt x="8478" y="3781"/>
                  </a:lnTo>
                  <a:lnTo>
                    <a:pt x="8533" y="3806"/>
                  </a:lnTo>
                  <a:lnTo>
                    <a:pt x="8603" y="3792"/>
                  </a:lnTo>
                  <a:lnTo>
                    <a:pt x="8645" y="3734"/>
                  </a:lnTo>
                  <a:lnTo>
                    <a:pt x="8719" y="3717"/>
                  </a:lnTo>
                  <a:lnTo>
                    <a:pt x="8776" y="3661"/>
                  </a:lnTo>
                  <a:lnTo>
                    <a:pt x="8722" y="3626"/>
                  </a:lnTo>
                  <a:close/>
                  <a:moveTo>
                    <a:pt x="6400" y="3629"/>
                  </a:moveTo>
                  <a:lnTo>
                    <a:pt x="6369" y="3715"/>
                  </a:lnTo>
                  <a:lnTo>
                    <a:pt x="6268" y="3735"/>
                  </a:lnTo>
                  <a:lnTo>
                    <a:pt x="6303" y="3828"/>
                  </a:lnTo>
                  <a:lnTo>
                    <a:pt x="6359" y="3892"/>
                  </a:lnTo>
                  <a:lnTo>
                    <a:pt x="6271" y="3927"/>
                  </a:lnTo>
                  <a:lnTo>
                    <a:pt x="6191" y="4030"/>
                  </a:lnTo>
                  <a:lnTo>
                    <a:pt x="6220" y="4085"/>
                  </a:lnTo>
                  <a:lnTo>
                    <a:pt x="6290" y="4038"/>
                  </a:lnTo>
                  <a:lnTo>
                    <a:pt x="6297" y="3991"/>
                  </a:lnTo>
                  <a:lnTo>
                    <a:pt x="6375" y="3984"/>
                  </a:lnTo>
                  <a:lnTo>
                    <a:pt x="6456" y="3912"/>
                  </a:lnTo>
                  <a:lnTo>
                    <a:pt x="6539" y="3846"/>
                  </a:lnTo>
                  <a:lnTo>
                    <a:pt x="6598" y="3813"/>
                  </a:lnTo>
                  <a:lnTo>
                    <a:pt x="6588" y="3781"/>
                  </a:lnTo>
                  <a:lnTo>
                    <a:pt x="6663" y="3774"/>
                  </a:lnTo>
                  <a:lnTo>
                    <a:pt x="6697" y="3732"/>
                  </a:lnTo>
                  <a:lnTo>
                    <a:pt x="6564" y="3703"/>
                  </a:lnTo>
                  <a:lnTo>
                    <a:pt x="6447" y="3688"/>
                  </a:lnTo>
                  <a:lnTo>
                    <a:pt x="6400" y="3629"/>
                  </a:lnTo>
                  <a:close/>
                  <a:moveTo>
                    <a:pt x="7678" y="3639"/>
                  </a:moveTo>
                  <a:lnTo>
                    <a:pt x="7639" y="3703"/>
                  </a:lnTo>
                  <a:lnTo>
                    <a:pt x="7594" y="3643"/>
                  </a:lnTo>
                  <a:lnTo>
                    <a:pt x="7517" y="3671"/>
                  </a:lnTo>
                  <a:lnTo>
                    <a:pt x="7448" y="3744"/>
                  </a:lnTo>
                  <a:lnTo>
                    <a:pt x="7350" y="3840"/>
                  </a:lnTo>
                  <a:lnTo>
                    <a:pt x="7231" y="4020"/>
                  </a:lnTo>
                  <a:lnTo>
                    <a:pt x="7217" y="4112"/>
                  </a:lnTo>
                  <a:lnTo>
                    <a:pt x="7257" y="4139"/>
                  </a:lnTo>
                  <a:lnTo>
                    <a:pt x="7187" y="4180"/>
                  </a:lnTo>
                  <a:lnTo>
                    <a:pt x="7162" y="4225"/>
                  </a:lnTo>
                  <a:lnTo>
                    <a:pt x="7040" y="4282"/>
                  </a:lnTo>
                  <a:lnTo>
                    <a:pt x="7008" y="4250"/>
                  </a:lnTo>
                  <a:lnTo>
                    <a:pt x="6919" y="4363"/>
                  </a:lnTo>
                  <a:lnTo>
                    <a:pt x="6816" y="4454"/>
                  </a:lnTo>
                  <a:lnTo>
                    <a:pt x="6752" y="4481"/>
                  </a:lnTo>
                  <a:lnTo>
                    <a:pt x="6673" y="4504"/>
                  </a:lnTo>
                  <a:lnTo>
                    <a:pt x="6526" y="4444"/>
                  </a:lnTo>
                  <a:lnTo>
                    <a:pt x="6447" y="4432"/>
                  </a:lnTo>
                  <a:lnTo>
                    <a:pt x="6384" y="4459"/>
                  </a:lnTo>
                  <a:lnTo>
                    <a:pt x="6395" y="4331"/>
                  </a:lnTo>
                  <a:lnTo>
                    <a:pt x="6427" y="4213"/>
                  </a:lnTo>
                  <a:lnTo>
                    <a:pt x="6322" y="4180"/>
                  </a:lnTo>
                  <a:lnTo>
                    <a:pt x="6248" y="4237"/>
                  </a:lnTo>
                  <a:lnTo>
                    <a:pt x="6220" y="4422"/>
                  </a:lnTo>
                  <a:lnTo>
                    <a:pt x="6268" y="4417"/>
                  </a:lnTo>
                  <a:lnTo>
                    <a:pt x="6164" y="4521"/>
                  </a:lnTo>
                  <a:lnTo>
                    <a:pt x="6059" y="4634"/>
                  </a:lnTo>
                  <a:lnTo>
                    <a:pt x="6017" y="4617"/>
                  </a:lnTo>
                  <a:lnTo>
                    <a:pt x="5922" y="4715"/>
                  </a:lnTo>
                  <a:lnTo>
                    <a:pt x="5803" y="4885"/>
                  </a:lnTo>
                  <a:lnTo>
                    <a:pt x="5719" y="5095"/>
                  </a:lnTo>
                  <a:lnTo>
                    <a:pt x="5778" y="5068"/>
                  </a:lnTo>
                  <a:lnTo>
                    <a:pt x="5883" y="4971"/>
                  </a:lnTo>
                  <a:lnTo>
                    <a:pt x="6037" y="4841"/>
                  </a:lnTo>
                  <a:lnTo>
                    <a:pt x="5886" y="5045"/>
                  </a:lnTo>
                  <a:lnTo>
                    <a:pt x="5838" y="5146"/>
                  </a:lnTo>
                  <a:lnTo>
                    <a:pt x="5957" y="5137"/>
                  </a:lnTo>
                  <a:lnTo>
                    <a:pt x="6124" y="5052"/>
                  </a:lnTo>
                  <a:lnTo>
                    <a:pt x="6169" y="5013"/>
                  </a:lnTo>
                  <a:lnTo>
                    <a:pt x="6255" y="4907"/>
                  </a:lnTo>
                  <a:lnTo>
                    <a:pt x="6360" y="4819"/>
                  </a:lnTo>
                  <a:lnTo>
                    <a:pt x="6456" y="4809"/>
                  </a:lnTo>
                  <a:lnTo>
                    <a:pt x="6471" y="4885"/>
                  </a:lnTo>
                  <a:lnTo>
                    <a:pt x="6300" y="5020"/>
                  </a:lnTo>
                  <a:lnTo>
                    <a:pt x="6225" y="5117"/>
                  </a:lnTo>
                  <a:lnTo>
                    <a:pt x="6422" y="5178"/>
                  </a:lnTo>
                  <a:lnTo>
                    <a:pt x="6543" y="5164"/>
                  </a:lnTo>
                  <a:lnTo>
                    <a:pt x="6554" y="5067"/>
                  </a:lnTo>
                  <a:lnTo>
                    <a:pt x="6715" y="4946"/>
                  </a:lnTo>
                  <a:lnTo>
                    <a:pt x="6759" y="4846"/>
                  </a:lnTo>
                  <a:lnTo>
                    <a:pt x="6884" y="4695"/>
                  </a:lnTo>
                  <a:lnTo>
                    <a:pt x="6954" y="4784"/>
                  </a:lnTo>
                  <a:lnTo>
                    <a:pt x="7124" y="4708"/>
                  </a:lnTo>
                  <a:lnTo>
                    <a:pt x="7199" y="4654"/>
                  </a:lnTo>
                  <a:lnTo>
                    <a:pt x="7286" y="4525"/>
                  </a:lnTo>
                  <a:lnTo>
                    <a:pt x="7408" y="4466"/>
                  </a:lnTo>
                  <a:lnTo>
                    <a:pt x="7388" y="4378"/>
                  </a:lnTo>
                  <a:lnTo>
                    <a:pt x="7465" y="4370"/>
                  </a:lnTo>
                  <a:lnTo>
                    <a:pt x="7565" y="4304"/>
                  </a:lnTo>
                  <a:lnTo>
                    <a:pt x="7683" y="4205"/>
                  </a:lnTo>
                  <a:lnTo>
                    <a:pt x="7627" y="4159"/>
                  </a:lnTo>
                  <a:lnTo>
                    <a:pt x="7611" y="4069"/>
                  </a:lnTo>
                  <a:lnTo>
                    <a:pt x="7719" y="4082"/>
                  </a:lnTo>
                  <a:lnTo>
                    <a:pt x="7925" y="4026"/>
                  </a:lnTo>
                  <a:lnTo>
                    <a:pt x="7904" y="3914"/>
                  </a:lnTo>
                  <a:lnTo>
                    <a:pt x="7788" y="3856"/>
                  </a:lnTo>
                  <a:lnTo>
                    <a:pt x="7909" y="3840"/>
                  </a:lnTo>
                  <a:lnTo>
                    <a:pt x="7999" y="3887"/>
                  </a:lnTo>
                  <a:lnTo>
                    <a:pt x="8011" y="3776"/>
                  </a:lnTo>
                  <a:lnTo>
                    <a:pt x="7971" y="3722"/>
                  </a:lnTo>
                  <a:lnTo>
                    <a:pt x="7847" y="3659"/>
                  </a:lnTo>
                  <a:lnTo>
                    <a:pt x="7678" y="3639"/>
                  </a:lnTo>
                  <a:close/>
                  <a:moveTo>
                    <a:pt x="8947" y="3680"/>
                  </a:moveTo>
                  <a:lnTo>
                    <a:pt x="8893" y="3686"/>
                  </a:lnTo>
                  <a:lnTo>
                    <a:pt x="8893" y="3739"/>
                  </a:lnTo>
                  <a:lnTo>
                    <a:pt x="8943" y="3769"/>
                  </a:lnTo>
                  <a:lnTo>
                    <a:pt x="9020" y="3759"/>
                  </a:lnTo>
                  <a:lnTo>
                    <a:pt x="9042" y="3749"/>
                  </a:lnTo>
                  <a:lnTo>
                    <a:pt x="9075" y="3720"/>
                  </a:lnTo>
                  <a:lnTo>
                    <a:pt x="9012" y="3693"/>
                  </a:lnTo>
                  <a:lnTo>
                    <a:pt x="8947" y="3680"/>
                  </a:lnTo>
                  <a:close/>
                  <a:moveTo>
                    <a:pt x="8823" y="3700"/>
                  </a:moveTo>
                  <a:lnTo>
                    <a:pt x="8772" y="3750"/>
                  </a:lnTo>
                  <a:lnTo>
                    <a:pt x="8767" y="3764"/>
                  </a:lnTo>
                  <a:lnTo>
                    <a:pt x="8782" y="3774"/>
                  </a:lnTo>
                  <a:lnTo>
                    <a:pt x="8826" y="3764"/>
                  </a:lnTo>
                  <a:lnTo>
                    <a:pt x="8871" y="3710"/>
                  </a:lnTo>
                  <a:lnTo>
                    <a:pt x="8823" y="3700"/>
                  </a:lnTo>
                  <a:close/>
                  <a:moveTo>
                    <a:pt x="13530" y="3718"/>
                  </a:moveTo>
                  <a:lnTo>
                    <a:pt x="13491" y="3732"/>
                  </a:lnTo>
                  <a:lnTo>
                    <a:pt x="13461" y="3801"/>
                  </a:lnTo>
                  <a:lnTo>
                    <a:pt x="13503" y="3846"/>
                  </a:lnTo>
                  <a:lnTo>
                    <a:pt x="13588" y="3873"/>
                  </a:lnTo>
                  <a:lnTo>
                    <a:pt x="13593" y="3865"/>
                  </a:lnTo>
                  <a:lnTo>
                    <a:pt x="13567" y="3779"/>
                  </a:lnTo>
                  <a:lnTo>
                    <a:pt x="13530" y="3718"/>
                  </a:lnTo>
                  <a:close/>
                  <a:moveTo>
                    <a:pt x="13255" y="3752"/>
                  </a:moveTo>
                  <a:lnTo>
                    <a:pt x="13120" y="3755"/>
                  </a:lnTo>
                  <a:lnTo>
                    <a:pt x="13106" y="3899"/>
                  </a:lnTo>
                  <a:lnTo>
                    <a:pt x="13147" y="3989"/>
                  </a:lnTo>
                  <a:lnTo>
                    <a:pt x="13200" y="4030"/>
                  </a:lnTo>
                  <a:lnTo>
                    <a:pt x="13326" y="4033"/>
                  </a:lnTo>
                  <a:lnTo>
                    <a:pt x="13401" y="3942"/>
                  </a:lnTo>
                  <a:lnTo>
                    <a:pt x="13329" y="3887"/>
                  </a:lnTo>
                  <a:lnTo>
                    <a:pt x="13255" y="3752"/>
                  </a:lnTo>
                  <a:close/>
                  <a:moveTo>
                    <a:pt x="8963" y="3829"/>
                  </a:moveTo>
                  <a:lnTo>
                    <a:pt x="8878" y="3835"/>
                  </a:lnTo>
                  <a:lnTo>
                    <a:pt x="8819" y="3885"/>
                  </a:lnTo>
                  <a:lnTo>
                    <a:pt x="8801" y="3939"/>
                  </a:lnTo>
                  <a:lnTo>
                    <a:pt x="8896" y="4021"/>
                  </a:lnTo>
                  <a:lnTo>
                    <a:pt x="8928" y="4070"/>
                  </a:lnTo>
                  <a:lnTo>
                    <a:pt x="8998" y="4052"/>
                  </a:lnTo>
                  <a:lnTo>
                    <a:pt x="9121" y="4062"/>
                  </a:lnTo>
                  <a:lnTo>
                    <a:pt x="9174" y="4033"/>
                  </a:lnTo>
                  <a:lnTo>
                    <a:pt x="9233" y="4006"/>
                  </a:lnTo>
                  <a:lnTo>
                    <a:pt x="9337" y="4010"/>
                  </a:lnTo>
                  <a:lnTo>
                    <a:pt x="9363" y="3959"/>
                  </a:lnTo>
                  <a:lnTo>
                    <a:pt x="9320" y="3954"/>
                  </a:lnTo>
                  <a:lnTo>
                    <a:pt x="9325" y="3929"/>
                  </a:lnTo>
                  <a:lnTo>
                    <a:pt x="9290" y="3893"/>
                  </a:lnTo>
                  <a:lnTo>
                    <a:pt x="9233" y="3850"/>
                  </a:lnTo>
                  <a:lnTo>
                    <a:pt x="9151" y="3835"/>
                  </a:lnTo>
                  <a:lnTo>
                    <a:pt x="9079" y="3840"/>
                  </a:lnTo>
                  <a:lnTo>
                    <a:pt x="9049" y="3885"/>
                  </a:lnTo>
                  <a:lnTo>
                    <a:pt x="9020" y="3850"/>
                  </a:lnTo>
                  <a:lnTo>
                    <a:pt x="8963" y="3829"/>
                  </a:lnTo>
                  <a:close/>
                  <a:moveTo>
                    <a:pt x="6128" y="3835"/>
                  </a:moveTo>
                  <a:lnTo>
                    <a:pt x="6077" y="3850"/>
                  </a:lnTo>
                  <a:lnTo>
                    <a:pt x="6052" y="3897"/>
                  </a:lnTo>
                  <a:lnTo>
                    <a:pt x="6106" y="3974"/>
                  </a:lnTo>
                  <a:lnTo>
                    <a:pt x="6136" y="3974"/>
                  </a:lnTo>
                  <a:lnTo>
                    <a:pt x="6176" y="3883"/>
                  </a:lnTo>
                  <a:lnTo>
                    <a:pt x="6128" y="3835"/>
                  </a:lnTo>
                  <a:close/>
                  <a:moveTo>
                    <a:pt x="8511" y="3846"/>
                  </a:moveTo>
                  <a:lnTo>
                    <a:pt x="8468" y="3907"/>
                  </a:lnTo>
                  <a:lnTo>
                    <a:pt x="8421" y="3951"/>
                  </a:lnTo>
                  <a:lnTo>
                    <a:pt x="8399" y="4055"/>
                  </a:lnTo>
                  <a:lnTo>
                    <a:pt x="8314" y="4139"/>
                  </a:lnTo>
                  <a:lnTo>
                    <a:pt x="8386" y="4242"/>
                  </a:lnTo>
                  <a:lnTo>
                    <a:pt x="8429" y="4245"/>
                  </a:lnTo>
                  <a:lnTo>
                    <a:pt x="8443" y="4186"/>
                  </a:lnTo>
                  <a:lnTo>
                    <a:pt x="8483" y="4186"/>
                  </a:lnTo>
                  <a:lnTo>
                    <a:pt x="8520" y="4237"/>
                  </a:lnTo>
                  <a:lnTo>
                    <a:pt x="8585" y="4259"/>
                  </a:lnTo>
                  <a:lnTo>
                    <a:pt x="8620" y="4311"/>
                  </a:lnTo>
                  <a:lnTo>
                    <a:pt x="8674" y="4343"/>
                  </a:lnTo>
                  <a:lnTo>
                    <a:pt x="8769" y="4326"/>
                  </a:lnTo>
                  <a:lnTo>
                    <a:pt x="8794" y="4348"/>
                  </a:lnTo>
                  <a:lnTo>
                    <a:pt x="8828" y="4311"/>
                  </a:lnTo>
                  <a:lnTo>
                    <a:pt x="8824" y="4397"/>
                  </a:lnTo>
                  <a:lnTo>
                    <a:pt x="8858" y="4415"/>
                  </a:lnTo>
                  <a:lnTo>
                    <a:pt x="8878" y="4473"/>
                  </a:lnTo>
                  <a:lnTo>
                    <a:pt x="9020" y="4518"/>
                  </a:lnTo>
                  <a:lnTo>
                    <a:pt x="9067" y="4557"/>
                  </a:lnTo>
                  <a:lnTo>
                    <a:pt x="9174" y="4609"/>
                  </a:lnTo>
                  <a:lnTo>
                    <a:pt x="9178" y="4560"/>
                  </a:lnTo>
                  <a:lnTo>
                    <a:pt x="9218" y="4579"/>
                  </a:lnTo>
                  <a:lnTo>
                    <a:pt x="9251" y="4629"/>
                  </a:lnTo>
                  <a:lnTo>
                    <a:pt x="9332" y="4675"/>
                  </a:lnTo>
                  <a:lnTo>
                    <a:pt x="9382" y="4671"/>
                  </a:lnTo>
                  <a:lnTo>
                    <a:pt x="9432" y="4632"/>
                  </a:lnTo>
                  <a:lnTo>
                    <a:pt x="9457" y="4590"/>
                  </a:lnTo>
                  <a:lnTo>
                    <a:pt x="9475" y="4540"/>
                  </a:lnTo>
                  <a:lnTo>
                    <a:pt x="9494" y="4501"/>
                  </a:lnTo>
                  <a:lnTo>
                    <a:pt x="9512" y="4462"/>
                  </a:lnTo>
                  <a:lnTo>
                    <a:pt x="9494" y="4407"/>
                  </a:lnTo>
                  <a:lnTo>
                    <a:pt x="9516" y="4400"/>
                  </a:lnTo>
                  <a:lnTo>
                    <a:pt x="9526" y="4345"/>
                  </a:lnTo>
                  <a:lnTo>
                    <a:pt x="9519" y="4309"/>
                  </a:lnTo>
                  <a:lnTo>
                    <a:pt x="9501" y="4281"/>
                  </a:lnTo>
                  <a:lnTo>
                    <a:pt x="9412" y="4245"/>
                  </a:lnTo>
                  <a:lnTo>
                    <a:pt x="9470" y="4235"/>
                  </a:lnTo>
                  <a:lnTo>
                    <a:pt x="9491" y="4215"/>
                  </a:lnTo>
                  <a:lnTo>
                    <a:pt x="9440" y="4171"/>
                  </a:lnTo>
                  <a:lnTo>
                    <a:pt x="9435" y="4126"/>
                  </a:lnTo>
                  <a:lnTo>
                    <a:pt x="9442" y="4102"/>
                  </a:lnTo>
                  <a:lnTo>
                    <a:pt x="9430" y="4063"/>
                  </a:lnTo>
                  <a:lnTo>
                    <a:pt x="9372" y="4047"/>
                  </a:lnTo>
                  <a:lnTo>
                    <a:pt x="9308" y="4055"/>
                  </a:lnTo>
                  <a:lnTo>
                    <a:pt x="9229" y="4052"/>
                  </a:lnTo>
                  <a:lnTo>
                    <a:pt x="9151" y="4075"/>
                  </a:lnTo>
                  <a:lnTo>
                    <a:pt x="9119" y="4159"/>
                  </a:lnTo>
                  <a:lnTo>
                    <a:pt x="9075" y="4210"/>
                  </a:lnTo>
                  <a:lnTo>
                    <a:pt x="9029" y="4159"/>
                  </a:lnTo>
                  <a:lnTo>
                    <a:pt x="9057" y="4144"/>
                  </a:lnTo>
                  <a:lnTo>
                    <a:pt x="9097" y="4079"/>
                  </a:lnTo>
                  <a:lnTo>
                    <a:pt x="9005" y="4069"/>
                  </a:lnTo>
                  <a:lnTo>
                    <a:pt x="8920" y="4089"/>
                  </a:lnTo>
                  <a:lnTo>
                    <a:pt x="8864" y="4069"/>
                  </a:lnTo>
                  <a:lnTo>
                    <a:pt x="8849" y="4011"/>
                  </a:lnTo>
                  <a:lnTo>
                    <a:pt x="8798" y="3973"/>
                  </a:lnTo>
                  <a:lnTo>
                    <a:pt x="8741" y="4011"/>
                  </a:lnTo>
                  <a:lnTo>
                    <a:pt x="8612" y="4030"/>
                  </a:lnTo>
                  <a:lnTo>
                    <a:pt x="8726" y="3964"/>
                  </a:lnTo>
                  <a:lnTo>
                    <a:pt x="8724" y="3944"/>
                  </a:lnTo>
                  <a:lnTo>
                    <a:pt x="8597" y="3930"/>
                  </a:lnTo>
                  <a:lnTo>
                    <a:pt x="8592" y="3863"/>
                  </a:lnTo>
                  <a:lnTo>
                    <a:pt x="8511" y="3846"/>
                  </a:lnTo>
                  <a:close/>
                  <a:moveTo>
                    <a:pt x="18204" y="3954"/>
                  </a:moveTo>
                  <a:lnTo>
                    <a:pt x="18083" y="3957"/>
                  </a:lnTo>
                  <a:lnTo>
                    <a:pt x="18163" y="4077"/>
                  </a:lnTo>
                  <a:lnTo>
                    <a:pt x="18257" y="4149"/>
                  </a:lnTo>
                  <a:lnTo>
                    <a:pt x="18373" y="4180"/>
                  </a:lnTo>
                  <a:lnTo>
                    <a:pt x="18540" y="4306"/>
                  </a:lnTo>
                  <a:lnTo>
                    <a:pt x="18612" y="4388"/>
                  </a:lnTo>
                  <a:lnTo>
                    <a:pt x="18796" y="4609"/>
                  </a:lnTo>
                  <a:lnTo>
                    <a:pt x="18779" y="4659"/>
                  </a:lnTo>
                  <a:lnTo>
                    <a:pt x="19017" y="4882"/>
                  </a:lnTo>
                  <a:lnTo>
                    <a:pt x="19047" y="4998"/>
                  </a:lnTo>
                  <a:lnTo>
                    <a:pt x="19164" y="5255"/>
                  </a:lnTo>
                  <a:lnTo>
                    <a:pt x="19265" y="5388"/>
                  </a:lnTo>
                  <a:lnTo>
                    <a:pt x="19355" y="5546"/>
                  </a:lnTo>
                  <a:lnTo>
                    <a:pt x="19437" y="5654"/>
                  </a:lnTo>
                  <a:lnTo>
                    <a:pt x="19501" y="5796"/>
                  </a:lnTo>
                  <a:lnTo>
                    <a:pt x="19556" y="5792"/>
                  </a:lnTo>
                  <a:lnTo>
                    <a:pt x="19561" y="5733"/>
                  </a:lnTo>
                  <a:lnTo>
                    <a:pt x="19657" y="5831"/>
                  </a:lnTo>
                  <a:lnTo>
                    <a:pt x="19675" y="5797"/>
                  </a:lnTo>
                  <a:lnTo>
                    <a:pt x="19610" y="5684"/>
                  </a:lnTo>
                  <a:lnTo>
                    <a:pt x="19421" y="5481"/>
                  </a:lnTo>
                  <a:lnTo>
                    <a:pt x="19387" y="5557"/>
                  </a:lnTo>
                  <a:lnTo>
                    <a:pt x="19339" y="5410"/>
                  </a:lnTo>
                  <a:lnTo>
                    <a:pt x="19241" y="5235"/>
                  </a:lnTo>
                  <a:lnTo>
                    <a:pt x="19141" y="5009"/>
                  </a:lnTo>
                  <a:lnTo>
                    <a:pt x="19213" y="5052"/>
                  </a:lnTo>
                  <a:lnTo>
                    <a:pt x="19216" y="4993"/>
                  </a:lnTo>
                  <a:lnTo>
                    <a:pt x="19032" y="4754"/>
                  </a:lnTo>
                  <a:lnTo>
                    <a:pt x="18928" y="4542"/>
                  </a:lnTo>
                  <a:lnTo>
                    <a:pt x="18806" y="4368"/>
                  </a:lnTo>
                  <a:lnTo>
                    <a:pt x="18706" y="4271"/>
                  </a:lnTo>
                  <a:lnTo>
                    <a:pt x="18666" y="4265"/>
                  </a:lnTo>
                  <a:lnTo>
                    <a:pt x="18562" y="4183"/>
                  </a:lnTo>
                  <a:lnTo>
                    <a:pt x="18455" y="4138"/>
                  </a:lnTo>
                  <a:lnTo>
                    <a:pt x="18292" y="3991"/>
                  </a:lnTo>
                  <a:lnTo>
                    <a:pt x="18204" y="3954"/>
                  </a:lnTo>
                  <a:close/>
                  <a:moveTo>
                    <a:pt x="7830" y="4079"/>
                  </a:moveTo>
                  <a:lnTo>
                    <a:pt x="7721" y="4119"/>
                  </a:lnTo>
                  <a:lnTo>
                    <a:pt x="7706" y="4132"/>
                  </a:lnTo>
                  <a:lnTo>
                    <a:pt x="7713" y="4181"/>
                  </a:lnTo>
                  <a:lnTo>
                    <a:pt x="7693" y="4228"/>
                  </a:lnTo>
                  <a:lnTo>
                    <a:pt x="7674" y="4276"/>
                  </a:lnTo>
                  <a:lnTo>
                    <a:pt x="7723" y="4272"/>
                  </a:lnTo>
                  <a:lnTo>
                    <a:pt x="7842" y="4201"/>
                  </a:lnTo>
                  <a:lnTo>
                    <a:pt x="7894" y="4107"/>
                  </a:lnTo>
                  <a:lnTo>
                    <a:pt x="7890" y="4085"/>
                  </a:lnTo>
                  <a:lnTo>
                    <a:pt x="7830" y="4079"/>
                  </a:lnTo>
                  <a:close/>
                  <a:moveTo>
                    <a:pt x="5955" y="4084"/>
                  </a:moveTo>
                  <a:lnTo>
                    <a:pt x="5902" y="4104"/>
                  </a:lnTo>
                  <a:lnTo>
                    <a:pt x="5876" y="4136"/>
                  </a:lnTo>
                  <a:lnTo>
                    <a:pt x="5950" y="4158"/>
                  </a:lnTo>
                  <a:lnTo>
                    <a:pt x="5989" y="4138"/>
                  </a:lnTo>
                  <a:lnTo>
                    <a:pt x="6002" y="4109"/>
                  </a:lnTo>
                  <a:lnTo>
                    <a:pt x="5963" y="4085"/>
                  </a:lnTo>
                  <a:lnTo>
                    <a:pt x="5955" y="4084"/>
                  </a:lnTo>
                  <a:close/>
                  <a:moveTo>
                    <a:pt x="6794" y="4237"/>
                  </a:moveTo>
                  <a:lnTo>
                    <a:pt x="6707" y="4254"/>
                  </a:lnTo>
                  <a:lnTo>
                    <a:pt x="6697" y="4319"/>
                  </a:lnTo>
                  <a:lnTo>
                    <a:pt x="6737" y="4353"/>
                  </a:lnTo>
                  <a:lnTo>
                    <a:pt x="6757" y="4358"/>
                  </a:lnTo>
                  <a:lnTo>
                    <a:pt x="6831" y="4353"/>
                  </a:lnTo>
                  <a:lnTo>
                    <a:pt x="6889" y="4306"/>
                  </a:lnTo>
                  <a:lnTo>
                    <a:pt x="6881" y="4257"/>
                  </a:lnTo>
                  <a:lnTo>
                    <a:pt x="6794" y="4237"/>
                  </a:lnTo>
                  <a:close/>
                  <a:moveTo>
                    <a:pt x="8572" y="4403"/>
                  </a:moveTo>
                  <a:lnTo>
                    <a:pt x="8483" y="4476"/>
                  </a:lnTo>
                  <a:lnTo>
                    <a:pt x="8418" y="4621"/>
                  </a:lnTo>
                  <a:lnTo>
                    <a:pt x="8416" y="4553"/>
                  </a:lnTo>
                  <a:lnTo>
                    <a:pt x="8372" y="4466"/>
                  </a:lnTo>
                  <a:lnTo>
                    <a:pt x="8248" y="4530"/>
                  </a:lnTo>
                  <a:lnTo>
                    <a:pt x="8185" y="4575"/>
                  </a:lnTo>
                  <a:lnTo>
                    <a:pt x="8190" y="4664"/>
                  </a:lnTo>
                  <a:lnTo>
                    <a:pt x="8193" y="4762"/>
                  </a:lnTo>
                  <a:lnTo>
                    <a:pt x="8181" y="4843"/>
                  </a:lnTo>
                  <a:lnTo>
                    <a:pt x="8083" y="4964"/>
                  </a:lnTo>
                  <a:lnTo>
                    <a:pt x="8007" y="4981"/>
                  </a:lnTo>
                  <a:lnTo>
                    <a:pt x="7942" y="5047"/>
                  </a:lnTo>
                  <a:lnTo>
                    <a:pt x="7760" y="5146"/>
                  </a:lnTo>
                  <a:lnTo>
                    <a:pt x="7642" y="5215"/>
                  </a:lnTo>
                  <a:lnTo>
                    <a:pt x="7581" y="5262"/>
                  </a:lnTo>
                  <a:lnTo>
                    <a:pt x="7406" y="5259"/>
                  </a:lnTo>
                  <a:lnTo>
                    <a:pt x="7370" y="5312"/>
                  </a:lnTo>
                  <a:lnTo>
                    <a:pt x="7403" y="5353"/>
                  </a:lnTo>
                  <a:lnTo>
                    <a:pt x="7353" y="5417"/>
                  </a:lnTo>
                  <a:lnTo>
                    <a:pt x="7262" y="5541"/>
                  </a:lnTo>
                  <a:lnTo>
                    <a:pt x="7284" y="5422"/>
                  </a:lnTo>
                  <a:lnTo>
                    <a:pt x="7273" y="5376"/>
                  </a:lnTo>
                  <a:lnTo>
                    <a:pt x="7177" y="5388"/>
                  </a:lnTo>
                  <a:lnTo>
                    <a:pt x="7060" y="5430"/>
                  </a:lnTo>
                  <a:lnTo>
                    <a:pt x="7015" y="5516"/>
                  </a:lnTo>
                  <a:lnTo>
                    <a:pt x="7050" y="5555"/>
                  </a:lnTo>
                  <a:lnTo>
                    <a:pt x="7082" y="5575"/>
                  </a:lnTo>
                  <a:lnTo>
                    <a:pt x="7159" y="5610"/>
                  </a:lnTo>
                  <a:lnTo>
                    <a:pt x="7021" y="5652"/>
                  </a:lnTo>
                  <a:lnTo>
                    <a:pt x="6944" y="5659"/>
                  </a:lnTo>
                  <a:lnTo>
                    <a:pt x="6861" y="5600"/>
                  </a:lnTo>
                  <a:lnTo>
                    <a:pt x="6650" y="5619"/>
                  </a:lnTo>
                  <a:lnTo>
                    <a:pt x="6598" y="5681"/>
                  </a:lnTo>
                  <a:lnTo>
                    <a:pt x="6469" y="5708"/>
                  </a:lnTo>
                  <a:lnTo>
                    <a:pt x="6333" y="5860"/>
                  </a:lnTo>
                  <a:lnTo>
                    <a:pt x="6186" y="5934"/>
                  </a:lnTo>
                  <a:lnTo>
                    <a:pt x="6087" y="6014"/>
                  </a:lnTo>
                  <a:lnTo>
                    <a:pt x="5915" y="6230"/>
                  </a:lnTo>
                  <a:lnTo>
                    <a:pt x="5773" y="6358"/>
                  </a:lnTo>
                  <a:lnTo>
                    <a:pt x="5707" y="6474"/>
                  </a:lnTo>
                  <a:lnTo>
                    <a:pt x="5756" y="6620"/>
                  </a:lnTo>
                  <a:lnTo>
                    <a:pt x="5671" y="6802"/>
                  </a:lnTo>
                  <a:lnTo>
                    <a:pt x="5722" y="6900"/>
                  </a:lnTo>
                  <a:lnTo>
                    <a:pt x="5888" y="6839"/>
                  </a:lnTo>
                  <a:lnTo>
                    <a:pt x="6029" y="6789"/>
                  </a:lnTo>
                  <a:lnTo>
                    <a:pt x="6138" y="6686"/>
                  </a:lnTo>
                  <a:lnTo>
                    <a:pt x="6312" y="6715"/>
                  </a:lnTo>
                  <a:lnTo>
                    <a:pt x="6429" y="6681"/>
                  </a:lnTo>
                  <a:lnTo>
                    <a:pt x="6539" y="6612"/>
                  </a:lnTo>
                  <a:lnTo>
                    <a:pt x="6662" y="6602"/>
                  </a:lnTo>
                  <a:lnTo>
                    <a:pt x="6744" y="6662"/>
                  </a:lnTo>
                  <a:lnTo>
                    <a:pt x="6826" y="6713"/>
                  </a:lnTo>
                  <a:lnTo>
                    <a:pt x="6856" y="6747"/>
                  </a:lnTo>
                  <a:lnTo>
                    <a:pt x="7036" y="6789"/>
                  </a:lnTo>
                  <a:lnTo>
                    <a:pt x="7244" y="6743"/>
                  </a:lnTo>
                  <a:lnTo>
                    <a:pt x="7339" y="6750"/>
                  </a:lnTo>
                  <a:lnTo>
                    <a:pt x="7380" y="6804"/>
                  </a:lnTo>
                  <a:lnTo>
                    <a:pt x="7544" y="6901"/>
                  </a:lnTo>
                  <a:lnTo>
                    <a:pt x="7763" y="6925"/>
                  </a:lnTo>
                  <a:lnTo>
                    <a:pt x="7991" y="6923"/>
                  </a:lnTo>
                  <a:lnTo>
                    <a:pt x="7942" y="6861"/>
                  </a:lnTo>
                  <a:lnTo>
                    <a:pt x="7845" y="6747"/>
                  </a:lnTo>
                  <a:lnTo>
                    <a:pt x="7964" y="6730"/>
                  </a:lnTo>
                  <a:lnTo>
                    <a:pt x="8046" y="6632"/>
                  </a:lnTo>
                  <a:lnTo>
                    <a:pt x="8012" y="6752"/>
                  </a:lnTo>
                  <a:lnTo>
                    <a:pt x="7989" y="6831"/>
                  </a:lnTo>
                  <a:lnTo>
                    <a:pt x="8088" y="6876"/>
                  </a:lnTo>
                  <a:lnTo>
                    <a:pt x="8180" y="6757"/>
                  </a:lnTo>
                  <a:lnTo>
                    <a:pt x="8213" y="6630"/>
                  </a:lnTo>
                  <a:lnTo>
                    <a:pt x="8198" y="6550"/>
                  </a:lnTo>
                  <a:lnTo>
                    <a:pt x="8255" y="6535"/>
                  </a:lnTo>
                  <a:lnTo>
                    <a:pt x="8270" y="6657"/>
                  </a:lnTo>
                  <a:lnTo>
                    <a:pt x="8329" y="6600"/>
                  </a:lnTo>
                  <a:lnTo>
                    <a:pt x="8377" y="6471"/>
                  </a:lnTo>
                  <a:lnTo>
                    <a:pt x="8426" y="6518"/>
                  </a:lnTo>
                  <a:lnTo>
                    <a:pt x="8498" y="6545"/>
                  </a:lnTo>
                  <a:lnTo>
                    <a:pt x="8556" y="6509"/>
                  </a:lnTo>
                  <a:lnTo>
                    <a:pt x="8570" y="6420"/>
                  </a:lnTo>
                  <a:lnTo>
                    <a:pt x="8655" y="6479"/>
                  </a:lnTo>
                  <a:lnTo>
                    <a:pt x="8726" y="6329"/>
                  </a:lnTo>
                  <a:lnTo>
                    <a:pt x="8772" y="6348"/>
                  </a:lnTo>
                  <a:lnTo>
                    <a:pt x="8878" y="6232"/>
                  </a:lnTo>
                  <a:lnTo>
                    <a:pt x="8895" y="6115"/>
                  </a:lnTo>
                  <a:lnTo>
                    <a:pt x="8985" y="6119"/>
                  </a:lnTo>
                  <a:lnTo>
                    <a:pt x="9035" y="6152"/>
                  </a:lnTo>
                  <a:lnTo>
                    <a:pt x="9087" y="6040"/>
                  </a:lnTo>
                  <a:lnTo>
                    <a:pt x="9234" y="5898"/>
                  </a:lnTo>
                  <a:lnTo>
                    <a:pt x="9342" y="5834"/>
                  </a:lnTo>
                  <a:lnTo>
                    <a:pt x="9464" y="5765"/>
                  </a:lnTo>
                  <a:lnTo>
                    <a:pt x="9419" y="5716"/>
                  </a:lnTo>
                  <a:lnTo>
                    <a:pt x="9512" y="5753"/>
                  </a:lnTo>
                  <a:lnTo>
                    <a:pt x="9554" y="5735"/>
                  </a:lnTo>
                  <a:lnTo>
                    <a:pt x="9732" y="5706"/>
                  </a:lnTo>
                  <a:lnTo>
                    <a:pt x="9770" y="5641"/>
                  </a:lnTo>
                  <a:lnTo>
                    <a:pt x="9733" y="5572"/>
                  </a:lnTo>
                  <a:lnTo>
                    <a:pt x="9589" y="5543"/>
                  </a:lnTo>
                  <a:lnTo>
                    <a:pt x="9491" y="5541"/>
                  </a:lnTo>
                  <a:lnTo>
                    <a:pt x="9593" y="5494"/>
                  </a:lnTo>
                  <a:lnTo>
                    <a:pt x="9629" y="5440"/>
                  </a:lnTo>
                  <a:lnTo>
                    <a:pt x="9552" y="5442"/>
                  </a:lnTo>
                  <a:lnTo>
                    <a:pt x="9558" y="5353"/>
                  </a:lnTo>
                  <a:lnTo>
                    <a:pt x="9489" y="5301"/>
                  </a:lnTo>
                  <a:lnTo>
                    <a:pt x="9511" y="5274"/>
                  </a:lnTo>
                  <a:lnTo>
                    <a:pt x="9603" y="5358"/>
                  </a:lnTo>
                  <a:lnTo>
                    <a:pt x="9668" y="5415"/>
                  </a:lnTo>
                  <a:lnTo>
                    <a:pt x="9752" y="5398"/>
                  </a:lnTo>
                  <a:lnTo>
                    <a:pt x="9777" y="5222"/>
                  </a:lnTo>
                  <a:lnTo>
                    <a:pt x="9708" y="5094"/>
                  </a:lnTo>
                  <a:lnTo>
                    <a:pt x="9660" y="5047"/>
                  </a:lnTo>
                  <a:lnTo>
                    <a:pt x="9586" y="5053"/>
                  </a:lnTo>
                  <a:lnTo>
                    <a:pt x="9566" y="4991"/>
                  </a:lnTo>
                  <a:lnTo>
                    <a:pt x="9437" y="4966"/>
                  </a:lnTo>
                  <a:lnTo>
                    <a:pt x="9358" y="4988"/>
                  </a:lnTo>
                  <a:lnTo>
                    <a:pt x="9281" y="5070"/>
                  </a:lnTo>
                  <a:lnTo>
                    <a:pt x="9323" y="5006"/>
                  </a:lnTo>
                  <a:lnTo>
                    <a:pt x="9326" y="4972"/>
                  </a:lnTo>
                  <a:lnTo>
                    <a:pt x="9380" y="4905"/>
                  </a:lnTo>
                  <a:lnTo>
                    <a:pt x="9266" y="4875"/>
                  </a:lnTo>
                  <a:lnTo>
                    <a:pt x="9320" y="4839"/>
                  </a:lnTo>
                  <a:lnTo>
                    <a:pt x="9308" y="4775"/>
                  </a:lnTo>
                  <a:lnTo>
                    <a:pt x="9273" y="4715"/>
                  </a:lnTo>
                  <a:lnTo>
                    <a:pt x="9223" y="4669"/>
                  </a:lnTo>
                  <a:lnTo>
                    <a:pt x="9139" y="4686"/>
                  </a:lnTo>
                  <a:lnTo>
                    <a:pt x="9119" y="4654"/>
                  </a:lnTo>
                  <a:lnTo>
                    <a:pt x="8995" y="4577"/>
                  </a:lnTo>
                  <a:lnTo>
                    <a:pt x="8923" y="4557"/>
                  </a:lnTo>
                  <a:lnTo>
                    <a:pt x="8851" y="4632"/>
                  </a:lnTo>
                  <a:lnTo>
                    <a:pt x="8786" y="4626"/>
                  </a:lnTo>
                  <a:lnTo>
                    <a:pt x="8707" y="4525"/>
                  </a:lnTo>
                  <a:lnTo>
                    <a:pt x="8640" y="4410"/>
                  </a:lnTo>
                  <a:lnTo>
                    <a:pt x="8572" y="4403"/>
                  </a:lnTo>
                  <a:close/>
                  <a:moveTo>
                    <a:pt x="12817" y="5065"/>
                  </a:moveTo>
                  <a:lnTo>
                    <a:pt x="12695" y="5107"/>
                  </a:lnTo>
                  <a:lnTo>
                    <a:pt x="12676" y="5124"/>
                  </a:lnTo>
                  <a:lnTo>
                    <a:pt x="12690" y="5154"/>
                  </a:lnTo>
                  <a:lnTo>
                    <a:pt x="12900" y="5292"/>
                  </a:lnTo>
                  <a:lnTo>
                    <a:pt x="12887" y="5095"/>
                  </a:lnTo>
                  <a:lnTo>
                    <a:pt x="12817" y="5065"/>
                  </a:lnTo>
                  <a:close/>
                  <a:moveTo>
                    <a:pt x="19206" y="5090"/>
                  </a:moveTo>
                  <a:lnTo>
                    <a:pt x="19218" y="5166"/>
                  </a:lnTo>
                  <a:lnTo>
                    <a:pt x="19278" y="5243"/>
                  </a:lnTo>
                  <a:lnTo>
                    <a:pt x="19292" y="5306"/>
                  </a:lnTo>
                  <a:lnTo>
                    <a:pt x="19374" y="5413"/>
                  </a:lnTo>
                  <a:lnTo>
                    <a:pt x="19421" y="5447"/>
                  </a:lnTo>
                  <a:lnTo>
                    <a:pt x="19421" y="5385"/>
                  </a:lnTo>
                  <a:lnTo>
                    <a:pt x="19352" y="5312"/>
                  </a:lnTo>
                  <a:lnTo>
                    <a:pt x="19307" y="5233"/>
                  </a:lnTo>
                  <a:lnTo>
                    <a:pt x="19320" y="5205"/>
                  </a:lnTo>
                  <a:lnTo>
                    <a:pt x="19233" y="5097"/>
                  </a:lnTo>
                  <a:lnTo>
                    <a:pt x="19206" y="5090"/>
                  </a:lnTo>
                  <a:close/>
                  <a:moveTo>
                    <a:pt x="12390" y="5144"/>
                  </a:moveTo>
                  <a:lnTo>
                    <a:pt x="12283" y="5153"/>
                  </a:lnTo>
                  <a:lnTo>
                    <a:pt x="12298" y="5217"/>
                  </a:lnTo>
                  <a:lnTo>
                    <a:pt x="12380" y="5331"/>
                  </a:lnTo>
                  <a:lnTo>
                    <a:pt x="12432" y="5316"/>
                  </a:lnTo>
                  <a:lnTo>
                    <a:pt x="12562" y="5355"/>
                  </a:lnTo>
                  <a:lnTo>
                    <a:pt x="12649" y="5341"/>
                  </a:lnTo>
                  <a:lnTo>
                    <a:pt x="12735" y="5284"/>
                  </a:lnTo>
                  <a:lnTo>
                    <a:pt x="12738" y="5213"/>
                  </a:lnTo>
                  <a:lnTo>
                    <a:pt x="12582" y="5149"/>
                  </a:lnTo>
                  <a:lnTo>
                    <a:pt x="12390" y="5144"/>
                  </a:lnTo>
                  <a:close/>
                  <a:moveTo>
                    <a:pt x="1548" y="5400"/>
                  </a:moveTo>
                  <a:lnTo>
                    <a:pt x="1514" y="5464"/>
                  </a:lnTo>
                  <a:lnTo>
                    <a:pt x="1491" y="5521"/>
                  </a:lnTo>
                  <a:lnTo>
                    <a:pt x="1497" y="5521"/>
                  </a:lnTo>
                  <a:lnTo>
                    <a:pt x="1472" y="5575"/>
                  </a:lnTo>
                  <a:lnTo>
                    <a:pt x="1466" y="5629"/>
                  </a:lnTo>
                  <a:lnTo>
                    <a:pt x="1405" y="5765"/>
                  </a:lnTo>
                  <a:lnTo>
                    <a:pt x="1410" y="5735"/>
                  </a:lnTo>
                  <a:lnTo>
                    <a:pt x="1377" y="5797"/>
                  </a:lnTo>
                  <a:lnTo>
                    <a:pt x="1296" y="5987"/>
                  </a:lnTo>
                  <a:lnTo>
                    <a:pt x="1266" y="6045"/>
                  </a:lnTo>
                  <a:lnTo>
                    <a:pt x="1203" y="6195"/>
                  </a:lnTo>
                  <a:lnTo>
                    <a:pt x="1178" y="6269"/>
                  </a:lnTo>
                  <a:lnTo>
                    <a:pt x="1131" y="6351"/>
                  </a:lnTo>
                  <a:lnTo>
                    <a:pt x="1096" y="6423"/>
                  </a:lnTo>
                  <a:lnTo>
                    <a:pt x="1062" y="6518"/>
                  </a:lnTo>
                  <a:lnTo>
                    <a:pt x="1029" y="6599"/>
                  </a:lnTo>
                  <a:lnTo>
                    <a:pt x="1024" y="6553"/>
                  </a:lnTo>
                  <a:lnTo>
                    <a:pt x="968" y="6745"/>
                  </a:lnTo>
                  <a:lnTo>
                    <a:pt x="937" y="6849"/>
                  </a:lnTo>
                  <a:lnTo>
                    <a:pt x="915" y="6940"/>
                  </a:lnTo>
                  <a:lnTo>
                    <a:pt x="898" y="7023"/>
                  </a:lnTo>
                  <a:lnTo>
                    <a:pt x="910" y="7019"/>
                  </a:lnTo>
                  <a:lnTo>
                    <a:pt x="962" y="6875"/>
                  </a:lnTo>
                  <a:lnTo>
                    <a:pt x="992" y="6769"/>
                  </a:lnTo>
                  <a:lnTo>
                    <a:pt x="1007" y="6753"/>
                  </a:lnTo>
                  <a:lnTo>
                    <a:pt x="1044" y="6652"/>
                  </a:lnTo>
                  <a:lnTo>
                    <a:pt x="1057" y="6607"/>
                  </a:lnTo>
                  <a:lnTo>
                    <a:pt x="1112" y="6482"/>
                  </a:lnTo>
                  <a:lnTo>
                    <a:pt x="1191" y="6312"/>
                  </a:lnTo>
                  <a:lnTo>
                    <a:pt x="1223" y="6243"/>
                  </a:lnTo>
                  <a:lnTo>
                    <a:pt x="1258" y="6125"/>
                  </a:lnTo>
                  <a:lnTo>
                    <a:pt x="1303" y="6041"/>
                  </a:lnTo>
                  <a:lnTo>
                    <a:pt x="1375" y="5886"/>
                  </a:lnTo>
                  <a:lnTo>
                    <a:pt x="1417" y="5779"/>
                  </a:lnTo>
                  <a:lnTo>
                    <a:pt x="1471" y="5658"/>
                  </a:lnTo>
                  <a:lnTo>
                    <a:pt x="1476" y="5634"/>
                  </a:lnTo>
                  <a:lnTo>
                    <a:pt x="1514" y="5541"/>
                  </a:lnTo>
                  <a:lnTo>
                    <a:pt x="1531" y="5489"/>
                  </a:lnTo>
                  <a:lnTo>
                    <a:pt x="1544" y="5445"/>
                  </a:lnTo>
                  <a:lnTo>
                    <a:pt x="1534" y="5445"/>
                  </a:lnTo>
                  <a:lnTo>
                    <a:pt x="1548" y="5400"/>
                  </a:lnTo>
                  <a:close/>
                  <a:moveTo>
                    <a:pt x="1571" y="5816"/>
                  </a:moveTo>
                  <a:lnTo>
                    <a:pt x="1537" y="5853"/>
                  </a:lnTo>
                  <a:lnTo>
                    <a:pt x="1502" y="5986"/>
                  </a:lnTo>
                  <a:lnTo>
                    <a:pt x="1524" y="5962"/>
                  </a:lnTo>
                  <a:lnTo>
                    <a:pt x="1556" y="5871"/>
                  </a:lnTo>
                  <a:lnTo>
                    <a:pt x="1571" y="5816"/>
                  </a:lnTo>
                  <a:close/>
                  <a:moveTo>
                    <a:pt x="3853" y="5900"/>
                  </a:moveTo>
                  <a:lnTo>
                    <a:pt x="3782" y="6026"/>
                  </a:lnTo>
                  <a:lnTo>
                    <a:pt x="3739" y="6178"/>
                  </a:lnTo>
                  <a:lnTo>
                    <a:pt x="3742" y="6226"/>
                  </a:lnTo>
                  <a:lnTo>
                    <a:pt x="3769" y="6210"/>
                  </a:lnTo>
                  <a:lnTo>
                    <a:pt x="3826" y="6077"/>
                  </a:lnTo>
                  <a:lnTo>
                    <a:pt x="3863" y="5930"/>
                  </a:lnTo>
                  <a:lnTo>
                    <a:pt x="3853" y="5900"/>
                  </a:lnTo>
                  <a:close/>
                  <a:moveTo>
                    <a:pt x="1537" y="5954"/>
                  </a:moveTo>
                  <a:lnTo>
                    <a:pt x="1529" y="5962"/>
                  </a:lnTo>
                  <a:lnTo>
                    <a:pt x="1479" y="6053"/>
                  </a:lnTo>
                  <a:lnTo>
                    <a:pt x="1437" y="6094"/>
                  </a:lnTo>
                  <a:lnTo>
                    <a:pt x="1419" y="6127"/>
                  </a:lnTo>
                  <a:lnTo>
                    <a:pt x="1469" y="6094"/>
                  </a:lnTo>
                  <a:lnTo>
                    <a:pt x="1537" y="5954"/>
                  </a:lnTo>
                  <a:close/>
                  <a:moveTo>
                    <a:pt x="11422" y="5959"/>
                  </a:moveTo>
                  <a:lnTo>
                    <a:pt x="11407" y="5994"/>
                  </a:lnTo>
                  <a:lnTo>
                    <a:pt x="11407" y="6038"/>
                  </a:lnTo>
                  <a:lnTo>
                    <a:pt x="11384" y="5996"/>
                  </a:lnTo>
                  <a:lnTo>
                    <a:pt x="11342" y="6011"/>
                  </a:lnTo>
                  <a:lnTo>
                    <a:pt x="11297" y="6056"/>
                  </a:lnTo>
                  <a:lnTo>
                    <a:pt x="11364" y="6043"/>
                  </a:lnTo>
                  <a:lnTo>
                    <a:pt x="11365" y="6099"/>
                  </a:lnTo>
                  <a:lnTo>
                    <a:pt x="11414" y="6127"/>
                  </a:lnTo>
                  <a:lnTo>
                    <a:pt x="11437" y="6090"/>
                  </a:lnTo>
                  <a:lnTo>
                    <a:pt x="11431" y="6062"/>
                  </a:lnTo>
                  <a:lnTo>
                    <a:pt x="11451" y="6041"/>
                  </a:lnTo>
                  <a:lnTo>
                    <a:pt x="11479" y="6006"/>
                  </a:lnTo>
                  <a:lnTo>
                    <a:pt x="11479" y="5979"/>
                  </a:lnTo>
                  <a:lnTo>
                    <a:pt x="11422" y="5959"/>
                  </a:lnTo>
                  <a:close/>
                  <a:moveTo>
                    <a:pt x="1410" y="6045"/>
                  </a:moveTo>
                  <a:lnTo>
                    <a:pt x="1373" y="6067"/>
                  </a:lnTo>
                  <a:lnTo>
                    <a:pt x="1335" y="6141"/>
                  </a:lnTo>
                  <a:lnTo>
                    <a:pt x="1281" y="6221"/>
                  </a:lnTo>
                  <a:lnTo>
                    <a:pt x="1275" y="6252"/>
                  </a:lnTo>
                  <a:lnTo>
                    <a:pt x="1317" y="6203"/>
                  </a:lnTo>
                  <a:lnTo>
                    <a:pt x="1395" y="6088"/>
                  </a:lnTo>
                  <a:lnTo>
                    <a:pt x="1410" y="6045"/>
                  </a:lnTo>
                  <a:close/>
                  <a:moveTo>
                    <a:pt x="10634" y="6112"/>
                  </a:moveTo>
                  <a:lnTo>
                    <a:pt x="10599" y="6159"/>
                  </a:lnTo>
                  <a:lnTo>
                    <a:pt x="10559" y="6115"/>
                  </a:lnTo>
                  <a:lnTo>
                    <a:pt x="10456" y="6151"/>
                  </a:lnTo>
                  <a:lnTo>
                    <a:pt x="10478" y="6233"/>
                  </a:lnTo>
                  <a:lnTo>
                    <a:pt x="10525" y="6242"/>
                  </a:lnTo>
                  <a:lnTo>
                    <a:pt x="10525" y="6289"/>
                  </a:lnTo>
                  <a:lnTo>
                    <a:pt x="10622" y="6326"/>
                  </a:lnTo>
                  <a:lnTo>
                    <a:pt x="10723" y="6309"/>
                  </a:lnTo>
                  <a:lnTo>
                    <a:pt x="10771" y="6216"/>
                  </a:lnTo>
                  <a:lnTo>
                    <a:pt x="10711" y="6157"/>
                  </a:lnTo>
                  <a:lnTo>
                    <a:pt x="10634" y="6112"/>
                  </a:lnTo>
                  <a:close/>
                  <a:moveTo>
                    <a:pt x="19462" y="6125"/>
                  </a:moveTo>
                  <a:lnTo>
                    <a:pt x="19457" y="6191"/>
                  </a:lnTo>
                  <a:lnTo>
                    <a:pt x="19486" y="6302"/>
                  </a:lnTo>
                  <a:lnTo>
                    <a:pt x="19539" y="6378"/>
                  </a:lnTo>
                  <a:lnTo>
                    <a:pt x="19551" y="6430"/>
                  </a:lnTo>
                  <a:lnTo>
                    <a:pt x="19605" y="6528"/>
                  </a:lnTo>
                  <a:lnTo>
                    <a:pt x="19653" y="6620"/>
                  </a:lnTo>
                  <a:lnTo>
                    <a:pt x="19707" y="6688"/>
                  </a:lnTo>
                  <a:lnTo>
                    <a:pt x="19794" y="6760"/>
                  </a:lnTo>
                  <a:lnTo>
                    <a:pt x="19854" y="6804"/>
                  </a:lnTo>
                  <a:lnTo>
                    <a:pt x="19851" y="6757"/>
                  </a:lnTo>
                  <a:lnTo>
                    <a:pt x="19760" y="6657"/>
                  </a:lnTo>
                  <a:lnTo>
                    <a:pt x="19707" y="6578"/>
                  </a:lnTo>
                  <a:lnTo>
                    <a:pt x="19698" y="6504"/>
                  </a:lnTo>
                  <a:lnTo>
                    <a:pt x="19683" y="6482"/>
                  </a:lnTo>
                  <a:lnTo>
                    <a:pt x="19667" y="6531"/>
                  </a:lnTo>
                  <a:lnTo>
                    <a:pt x="19610" y="6449"/>
                  </a:lnTo>
                  <a:lnTo>
                    <a:pt x="19585" y="6375"/>
                  </a:lnTo>
                  <a:lnTo>
                    <a:pt x="19531" y="6262"/>
                  </a:lnTo>
                  <a:lnTo>
                    <a:pt x="19549" y="6210"/>
                  </a:lnTo>
                  <a:lnTo>
                    <a:pt x="19486" y="6132"/>
                  </a:lnTo>
                  <a:lnTo>
                    <a:pt x="19462" y="6125"/>
                  </a:lnTo>
                  <a:close/>
                  <a:moveTo>
                    <a:pt x="3414" y="6129"/>
                  </a:moveTo>
                  <a:lnTo>
                    <a:pt x="3367" y="6179"/>
                  </a:lnTo>
                  <a:lnTo>
                    <a:pt x="3309" y="6346"/>
                  </a:lnTo>
                  <a:lnTo>
                    <a:pt x="3319" y="6381"/>
                  </a:lnTo>
                  <a:lnTo>
                    <a:pt x="3374" y="6403"/>
                  </a:lnTo>
                  <a:lnTo>
                    <a:pt x="3369" y="6306"/>
                  </a:lnTo>
                  <a:lnTo>
                    <a:pt x="3387" y="6220"/>
                  </a:lnTo>
                  <a:lnTo>
                    <a:pt x="3454" y="6147"/>
                  </a:lnTo>
                  <a:lnTo>
                    <a:pt x="3414" y="6129"/>
                  </a:lnTo>
                  <a:close/>
                  <a:moveTo>
                    <a:pt x="10314" y="6181"/>
                  </a:moveTo>
                  <a:lnTo>
                    <a:pt x="10209" y="6220"/>
                  </a:lnTo>
                  <a:lnTo>
                    <a:pt x="10195" y="6356"/>
                  </a:lnTo>
                  <a:lnTo>
                    <a:pt x="10227" y="6513"/>
                  </a:lnTo>
                  <a:lnTo>
                    <a:pt x="10272" y="6573"/>
                  </a:lnTo>
                  <a:lnTo>
                    <a:pt x="10222" y="6627"/>
                  </a:lnTo>
                  <a:lnTo>
                    <a:pt x="10286" y="6747"/>
                  </a:lnTo>
                  <a:lnTo>
                    <a:pt x="10338" y="6748"/>
                  </a:lnTo>
                  <a:lnTo>
                    <a:pt x="10383" y="6609"/>
                  </a:lnTo>
                  <a:lnTo>
                    <a:pt x="10423" y="6580"/>
                  </a:lnTo>
                  <a:lnTo>
                    <a:pt x="10463" y="6457"/>
                  </a:lnTo>
                  <a:lnTo>
                    <a:pt x="10564" y="6398"/>
                  </a:lnTo>
                  <a:lnTo>
                    <a:pt x="10466" y="6260"/>
                  </a:lnTo>
                  <a:lnTo>
                    <a:pt x="10436" y="6195"/>
                  </a:lnTo>
                  <a:lnTo>
                    <a:pt x="10388" y="6193"/>
                  </a:lnTo>
                  <a:lnTo>
                    <a:pt x="10363" y="6248"/>
                  </a:lnTo>
                  <a:lnTo>
                    <a:pt x="10316" y="6242"/>
                  </a:lnTo>
                  <a:lnTo>
                    <a:pt x="10314" y="6181"/>
                  </a:lnTo>
                  <a:close/>
                  <a:moveTo>
                    <a:pt x="12355" y="6262"/>
                  </a:moveTo>
                  <a:lnTo>
                    <a:pt x="12308" y="6324"/>
                  </a:lnTo>
                  <a:lnTo>
                    <a:pt x="12291" y="6415"/>
                  </a:lnTo>
                  <a:lnTo>
                    <a:pt x="12191" y="6513"/>
                  </a:lnTo>
                  <a:lnTo>
                    <a:pt x="12127" y="6678"/>
                  </a:lnTo>
                  <a:lnTo>
                    <a:pt x="12084" y="6804"/>
                  </a:lnTo>
                  <a:lnTo>
                    <a:pt x="12134" y="6871"/>
                  </a:lnTo>
                  <a:lnTo>
                    <a:pt x="12099" y="7058"/>
                  </a:lnTo>
                  <a:lnTo>
                    <a:pt x="12152" y="7060"/>
                  </a:lnTo>
                  <a:lnTo>
                    <a:pt x="12124" y="7238"/>
                  </a:lnTo>
                  <a:lnTo>
                    <a:pt x="12167" y="7329"/>
                  </a:lnTo>
                  <a:lnTo>
                    <a:pt x="12130" y="7385"/>
                  </a:lnTo>
                  <a:lnTo>
                    <a:pt x="12179" y="7472"/>
                  </a:lnTo>
                  <a:lnTo>
                    <a:pt x="12296" y="7477"/>
                  </a:lnTo>
                  <a:lnTo>
                    <a:pt x="12346" y="7545"/>
                  </a:lnTo>
                  <a:lnTo>
                    <a:pt x="12536" y="7487"/>
                  </a:lnTo>
                  <a:lnTo>
                    <a:pt x="12559" y="7459"/>
                  </a:lnTo>
                  <a:lnTo>
                    <a:pt x="12387" y="7373"/>
                  </a:lnTo>
                  <a:lnTo>
                    <a:pt x="12306" y="7243"/>
                  </a:lnTo>
                  <a:lnTo>
                    <a:pt x="12298" y="7053"/>
                  </a:lnTo>
                  <a:lnTo>
                    <a:pt x="12274" y="6868"/>
                  </a:lnTo>
                  <a:lnTo>
                    <a:pt x="12308" y="6652"/>
                  </a:lnTo>
                  <a:lnTo>
                    <a:pt x="12373" y="6513"/>
                  </a:lnTo>
                  <a:lnTo>
                    <a:pt x="12440" y="6358"/>
                  </a:lnTo>
                  <a:lnTo>
                    <a:pt x="12425" y="6299"/>
                  </a:lnTo>
                  <a:lnTo>
                    <a:pt x="12355" y="6262"/>
                  </a:lnTo>
                  <a:close/>
                  <a:moveTo>
                    <a:pt x="10604" y="6487"/>
                  </a:moveTo>
                  <a:lnTo>
                    <a:pt x="10523" y="6516"/>
                  </a:lnTo>
                  <a:lnTo>
                    <a:pt x="10540" y="6573"/>
                  </a:lnTo>
                  <a:lnTo>
                    <a:pt x="10508" y="6615"/>
                  </a:lnTo>
                  <a:lnTo>
                    <a:pt x="10575" y="6661"/>
                  </a:lnTo>
                  <a:lnTo>
                    <a:pt x="10669" y="6595"/>
                  </a:lnTo>
                  <a:lnTo>
                    <a:pt x="10615" y="6553"/>
                  </a:lnTo>
                  <a:lnTo>
                    <a:pt x="10604" y="6487"/>
                  </a:lnTo>
                  <a:close/>
                  <a:moveTo>
                    <a:pt x="3675" y="6531"/>
                  </a:moveTo>
                  <a:lnTo>
                    <a:pt x="3640" y="6597"/>
                  </a:lnTo>
                  <a:lnTo>
                    <a:pt x="3586" y="6561"/>
                  </a:lnTo>
                  <a:lnTo>
                    <a:pt x="3546" y="6600"/>
                  </a:lnTo>
                  <a:lnTo>
                    <a:pt x="3563" y="6804"/>
                  </a:lnTo>
                  <a:lnTo>
                    <a:pt x="3585" y="6910"/>
                  </a:lnTo>
                  <a:lnTo>
                    <a:pt x="3568" y="7029"/>
                  </a:lnTo>
                  <a:lnTo>
                    <a:pt x="3493" y="6997"/>
                  </a:lnTo>
                  <a:lnTo>
                    <a:pt x="3498" y="7063"/>
                  </a:lnTo>
                  <a:lnTo>
                    <a:pt x="3637" y="7105"/>
                  </a:lnTo>
                  <a:lnTo>
                    <a:pt x="3623" y="7146"/>
                  </a:lnTo>
                  <a:lnTo>
                    <a:pt x="3509" y="7198"/>
                  </a:lnTo>
                  <a:lnTo>
                    <a:pt x="3498" y="7284"/>
                  </a:lnTo>
                  <a:lnTo>
                    <a:pt x="3513" y="7327"/>
                  </a:lnTo>
                  <a:lnTo>
                    <a:pt x="3640" y="7289"/>
                  </a:lnTo>
                  <a:lnTo>
                    <a:pt x="3717" y="7199"/>
                  </a:lnTo>
                  <a:lnTo>
                    <a:pt x="3787" y="7139"/>
                  </a:lnTo>
                  <a:lnTo>
                    <a:pt x="3750" y="7083"/>
                  </a:lnTo>
                  <a:lnTo>
                    <a:pt x="3858" y="7050"/>
                  </a:lnTo>
                  <a:lnTo>
                    <a:pt x="3881" y="6923"/>
                  </a:lnTo>
                  <a:lnTo>
                    <a:pt x="3839" y="6898"/>
                  </a:lnTo>
                  <a:lnTo>
                    <a:pt x="3863" y="6787"/>
                  </a:lnTo>
                  <a:lnTo>
                    <a:pt x="3918" y="6792"/>
                  </a:lnTo>
                  <a:lnTo>
                    <a:pt x="3938" y="6708"/>
                  </a:lnTo>
                  <a:lnTo>
                    <a:pt x="3881" y="6671"/>
                  </a:lnTo>
                  <a:lnTo>
                    <a:pt x="4015" y="6664"/>
                  </a:lnTo>
                  <a:lnTo>
                    <a:pt x="4114" y="6664"/>
                  </a:lnTo>
                  <a:lnTo>
                    <a:pt x="4156" y="6659"/>
                  </a:lnTo>
                  <a:lnTo>
                    <a:pt x="4156" y="6612"/>
                  </a:lnTo>
                  <a:lnTo>
                    <a:pt x="4094" y="6558"/>
                  </a:lnTo>
                  <a:lnTo>
                    <a:pt x="4003" y="6543"/>
                  </a:lnTo>
                  <a:lnTo>
                    <a:pt x="3766" y="6568"/>
                  </a:lnTo>
                  <a:lnTo>
                    <a:pt x="3675" y="6531"/>
                  </a:lnTo>
                  <a:close/>
                  <a:moveTo>
                    <a:pt x="962" y="6612"/>
                  </a:moveTo>
                  <a:lnTo>
                    <a:pt x="955" y="6615"/>
                  </a:lnTo>
                  <a:lnTo>
                    <a:pt x="908" y="6728"/>
                  </a:lnTo>
                  <a:lnTo>
                    <a:pt x="875" y="6822"/>
                  </a:lnTo>
                  <a:lnTo>
                    <a:pt x="871" y="6851"/>
                  </a:lnTo>
                  <a:lnTo>
                    <a:pt x="843" y="6949"/>
                  </a:lnTo>
                  <a:lnTo>
                    <a:pt x="865" y="6900"/>
                  </a:lnTo>
                  <a:lnTo>
                    <a:pt x="900" y="6802"/>
                  </a:lnTo>
                  <a:lnTo>
                    <a:pt x="935" y="6700"/>
                  </a:lnTo>
                  <a:lnTo>
                    <a:pt x="947" y="6664"/>
                  </a:lnTo>
                  <a:lnTo>
                    <a:pt x="962" y="6612"/>
                  </a:lnTo>
                  <a:close/>
                  <a:moveTo>
                    <a:pt x="818" y="7139"/>
                  </a:moveTo>
                  <a:lnTo>
                    <a:pt x="803" y="7156"/>
                  </a:lnTo>
                  <a:lnTo>
                    <a:pt x="766" y="7262"/>
                  </a:lnTo>
                  <a:lnTo>
                    <a:pt x="761" y="7311"/>
                  </a:lnTo>
                  <a:lnTo>
                    <a:pt x="737" y="7406"/>
                  </a:lnTo>
                  <a:lnTo>
                    <a:pt x="727" y="7467"/>
                  </a:lnTo>
                  <a:lnTo>
                    <a:pt x="700" y="7580"/>
                  </a:lnTo>
                  <a:lnTo>
                    <a:pt x="682" y="7614"/>
                  </a:lnTo>
                  <a:lnTo>
                    <a:pt x="667" y="7666"/>
                  </a:lnTo>
                  <a:lnTo>
                    <a:pt x="695" y="7659"/>
                  </a:lnTo>
                  <a:lnTo>
                    <a:pt x="695" y="7693"/>
                  </a:lnTo>
                  <a:lnTo>
                    <a:pt x="677" y="7738"/>
                  </a:lnTo>
                  <a:lnTo>
                    <a:pt x="672" y="7789"/>
                  </a:lnTo>
                  <a:lnTo>
                    <a:pt x="679" y="7797"/>
                  </a:lnTo>
                  <a:lnTo>
                    <a:pt x="670" y="7849"/>
                  </a:lnTo>
                  <a:lnTo>
                    <a:pt x="664" y="7911"/>
                  </a:lnTo>
                  <a:lnTo>
                    <a:pt x="642" y="8002"/>
                  </a:lnTo>
                  <a:lnTo>
                    <a:pt x="659" y="8016"/>
                  </a:lnTo>
                  <a:lnTo>
                    <a:pt x="689" y="7910"/>
                  </a:lnTo>
                  <a:lnTo>
                    <a:pt x="700" y="7842"/>
                  </a:lnTo>
                  <a:lnTo>
                    <a:pt x="717" y="7817"/>
                  </a:lnTo>
                  <a:lnTo>
                    <a:pt x="727" y="7741"/>
                  </a:lnTo>
                  <a:lnTo>
                    <a:pt x="752" y="7681"/>
                  </a:lnTo>
                  <a:lnTo>
                    <a:pt x="757" y="7646"/>
                  </a:lnTo>
                  <a:lnTo>
                    <a:pt x="786" y="7536"/>
                  </a:lnTo>
                  <a:lnTo>
                    <a:pt x="806" y="7423"/>
                  </a:lnTo>
                  <a:lnTo>
                    <a:pt x="799" y="7422"/>
                  </a:lnTo>
                  <a:lnTo>
                    <a:pt x="833" y="7284"/>
                  </a:lnTo>
                  <a:lnTo>
                    <a:pt x="855" y="7193"/>
                  </a:lnTo>
                  <a:lnTo>
                    <a:pt x="844" y="7186"/>
                  </a:lnTo>
                  <a:lnTo>
                    <a:pt x="814" y="7290"/>
                  </a:lnTo>
                  <a:lnTo>
                    <a:pt x="793" y="7324"/>
                  </a:lnTo>
                  <a:lnTo>
                    <a:pt x="752" y="7430"/>
                  </a:lnTo>
                  <a:lnTo>
                    <a:pt x="751" y="7400"/>
                  </a:lnTo>
                  <a:lnTo>
                    <a:pt x="779" y="7284"/>
                  </a:lnTo>
                  <a:lnTo>
                    <a:pt x="818" y="7139"/>
                  </a:lnTo>
                  <a:close/>
                  <a:moveTo>
                    <a:pt x="7418" y="7376"/>
                  </a:moveTo>
                  <a:lnTo>
                    <a:pt x="7299" y="7430"/>
                  </a:lnTo>
                  <a:lnTo>
                    <a:pt x="7373" y="7565"/>
                  </a:lnTo>
                  <a:lnTo>
                    <a:pt x="7338" y="7607"/>
                  </a:lnTo>
                  <a:lnTo>
                    <a:pt x="7222" y="7545"/>
                  </a:lnTo>
                  <a:lnTo>
                    <a:pt x="7273" y="7721"/>
                  </a:lnTo>
                  <a:lnTo>
                    <a:pt x="7164" y="7731"/>
                  </a:lnTo>
                  <a:lnTo>
                    <a:pt x="7278" y="7917"/>
                  </a:lnTo>
                  <a:lnTo>
                    <a:pt x="7334" y="8004"/>
                  </a:lnTo>
                  <a:lnTo>
                    <a:pt x="7406" y="8019"/>
                  </a:lnTo>
                  <a:lnTo>
                    <a:pt x="7658" y="8051"/>
                  </a:lnTo>
                  <a:lnTo>
                    <a:pt x="7822" y="7994"/>
                  </a:lnTo>
                  <a:lnTo>
                    <a:pt x="7832" y="7842"/>
                  </a:lnTo>
                  <a:lnTo>
                    <a:pt x="7919" y="7757"/>
                  </a:lnTo>
                  <a:lnTo>
                    <a:pt x="7835" y="7677"/>
                  </a:lnTo>
                  <a:lnTo>
                    <a:pt x="7683" y="7684"/>
                  </a:lnTo>
                  <a:lnTo>
                    <a:pt x="7651" y="7588"/>
                  </a:lnTo>
                  <a:lnTo>
                    <a:pt x="7504" y="7595"/>
                  </a:lnTo>
                  <a:lnTo>
                    <a:pt x="7512" y="7428"/>
                  </a:lnTo>
                  <a:lnTo>
                    <a:pt x="7418" y="7376"/>
                  </a:lnTo>
                  <a:close/>
                  <a:moveTo>
                    <a:pt x="533" y="8076"/>
                  </a:moveTo>
                  <a:lnTo>
                    <a:pt x="503" y="8134"/>
                  </a:lnTo>
                  <a:cubicBezTo>
                    <a:pt x="468" y="8339"/>
                    <a:pt x="438" y="8523"/>
                    <a:pt x="491" y="8743"/>
                  </a:cubicBezTo>
                  <a:cubicBezTo>
                    <a:pt x="531" y="8908"/>
                    <a:pt x="531" y="8878"/>
                    <a:pt x="531" y="8878"/>
                  </a:cubicBezTo>
                  <a:cubicBezTo>
                    <a:pt x="531" y="8878"/>
                    <a:pt x="561" y="9039"/>
                    <a:pt x="593" y="8994"/>
                  </a:cubicBezTo>
                  <a:lnTo>
                    <a:pt x="623" y="8807"/>
                  </a:lnTo>
                  <a:lnTo>
                    <a:pt x="655" y="8659"/>
                  </a:lnTo>
                  <a:lnTo>
                    <a:pt x="629" y="8655"/>
                  </a:lnTo>
                  <a:lnTo>
                    <a:pt x="642" y="8480"/>
                  </a:lnTo>
                  <a:lnTo>
                    <a:pt x="613" y="8448"/>
                  </a:lnTo>
                  <a:lnTo>
                    <a:pt x="562" y="8496"/>
                  </a:lnTo>
                  <a:lnTo>
                    <a:pt x="525" y="8492"/>
                  </a:lnTo>
                  <a:lnTo>
                    <a:pt x="533" y="8413"/>
                  </a:lnTo>
                  <a:lnTo>
                    <a:pt x="558" y="8406"/>
                  </a:lnTo>
                  <a:lnTo>
                    <a:pt x="588" y="8272"/>
                  </a:lnTo>
                  <a:lnTo>
                    <a:pt x="575" y="8270"/>
                  </a:lnTo>
                  <a:lnTo>
                    <a:pt x="582" y="8147"/>
                  </a:lnTo>
                  <a:lnTo>
                    <a:pt x="560" y="8182"/>
                  </a:lnTo>
                  <a:lnTo>
                    <a:pt x="550" y="8142"/>
                  </a:lnTo>
                  <a:lnTo>
                    <a:pt x="528" y="8129"/>
                  </a:lnTo>
                  <a:lnTo>
                    <a:pt x="533" y="8076"/>
                  </a:lnTo>
                  <a:close/>
                  <a:moveTo>
                    <a:pt x="629" y="8196"/>
                  </a:moveTo>
                  <a:lnTo>
                    <a:pt x="603" y="8246"/>
                  </a:lnTo>
                  <a:lnTo>
                    <a:pt x="598" y="8329"/>
                  </a:lnTo>
                  <a:lnTo>
                    <a:pt x="592" y="8438"/>
                  </a:lnTo>
                  <a:lnTo>
                    <a:pt x="603" y="8452"/>
                  </a:lnTo>
                  <a:lnTo>
                    <a:pt x="617" y="8405"/>
                  </a:lnTo>
                  <a:lnTo>
                    <a:pt x="627" y="8322"/>
                  </a:lnTo>
                  <a:lnTo>
                    <a:pt x="637" y="8203"/>
                  </a:lnTo>
                  <a:lnTo>
                    <a:pt x="629" y="8196"/>
                  </a:lnTo>
                  <a:close/>
                  <a:moveTo>
                    <a:pt x="21143" y="8294"/>
                  </a:moveTo>
                  <a:cubicBezTo>
                    <a:pt x="21150" y="8324"/>
                    <a:pt x="21160" y="8353"/>
                    <a:pt x="21167" y="8383"/>
                  </a:cubicBezTo>
                  <a:lnTo>
                    <a:pt x="21160" y="8371"/>
                  </a:lnTo>
                  <a:lnTo>
                    <a:pt x="21150" y="8341"/>
                  </a:lnTo>
                  <a:lnTo>
                    <a:pt x="21143" y="8294"/>
                  </a:lnTo>
                  <a:close/>
                  <a:moveTo>
                    <a:pt x="21175" y="8489"/>
                  </a:moveTo>
                  <a:lnTo>
                    <a:pt x="21223" y="8698"/>
                  </a:lnTo>
                  <a:lnTo>
                    <a:pt x="21197" y="8605"/>
                  </a:lnTo>
                  <a:lnTo>
                    <a:pt x="21210" y="8694"/>
                  </a:lnTo>
                  <a:lnTo>
                    <a:pt x="21233" y="8773"/>
                  </a:lnTo>
                  <a:lnTo>
                    <a:pt x="21247" y="8841"/>
                  </a:lnTo>
                  <a:lnTo>
                    <a:pt x="21257" y="8891"/>
                  </a:lnTo>
                  <a:lnTo>
                    <a:pt x="21235" y="8812"/>
                  </a:lnTo>
                  <a:lnTo>
                    <a:pt x="21233" y="8836"/>
                  </a:lnTo>
                  <a:lnTo>
                    <a:pt x="21220" y="8755"/>
                  </a:lnTo>
                  <a:lnTo>
                    <a:pt x="21197" y="8642"/>
                  </a:lnTo>
                  <a:lnTo>
                    <a:pt x="21182" y="8597"/>
                  </a:lnTo>
                  <a:lnTo>
                    <a:pt x="21193" y="8691"/>
                  </a:lnTo>
                  <a:lnTo>
                    <a:pt x="21192" y="8750"/>
                  </a:lnTo>
                  <a:lnTo>
                    <a:pt x="21207" y="8775"/>
                  </a:lnTo>
                  <a:lnTo>
                    <a:pt x="21227" y="8839"/>
                  </a:lnTo>
                  <a:lnTo>
                    <a:pt x="21235" y="8861"/>
                  </a:lnTo>
                  <a:lnTo>
                    <a:pt x="21239" y="8943"/>
                  </a:lnTo>
                  <a:lnTo>
                    <a:pt x="21257" y="9011"/>
                  </a:lnTo>
                  <a:lnTo>
                    <a:pt x="21262" y="9098"/>
                  </a:lnTo>
                  <a:lnTo>
                    <a:pt x="21247" y="9093"/>
                  </a:lnTo>
                  <a:lnTo>
                    <a:pt x="21257" y="9147"/>
                  </a:lnTo>
                  <a:lnTo>
                    <a:pt x="21272" y="9140"/>
                  </a:lnTo>
                  <a:lnTo>
                    <a:pt x="21280" y="9049"/>
                  </a:lnTo>
                  <a:lnTo>
                    <a:pt x="21270" y="8933"/>
                  </a:lnTo>
                  <a:lnTo>
                    <a:pt x="21264" y="8889"/>
                  </a:lnTo>
                  <a:lnTo>
                    <a:pt x="21269" y="8878"/>
                  </a:lnTo>
                  <a:lnTo>
                    <a:pt x="21254" y="8799"/>
                  </a:lnTo>
                  <a:lnTo>
                    <a:pt x="21228" y="8687"/>
                  </a:lnTo>
                  <a:lnTo>
                    <a:pt x="21210" y="8600"/>
                  </a:lnTo>
                  <a:lnTo>
                    <a:pt x="21175" y="8489"/>
                  </a:lnTo>
                  <a:close/>
                  <a:moveTo>
                    <a:pt x="20899" y="8691"/>
                  </a:moveTo>
                  <a:lnTo>
                    <a:pt x="20890" y="8743"/>
                  </a:lnTo>
                  <a:lnTo>
                    <a:pt x="20905" y="8895"/>
                  </a:lnTo>
                  <a:lnTo>
                    <a:pt x="20925" y="8825"/>
                  </a:lnTo>
                  <a:lnTo>
                    <a:pt x="20922" y="8760"/>
                  </a:lnTo>
                  <a:lnTo>
                    <a:pt x="20917" y="8691"/>
                  </a:lnTo>
                  <a:lnTo>
                    <a:pt x="20899" y="8691"/>
                  </a:lnTo>
                  <a:close/>
                  <a:moveTo>
                    <a:pt x="21148" y="9029"/>
                  </a:moveTo>
                  <a:lnTo>
                    <a:pt x="21125" y="9058"/>
                  </a:lnTo>
                  <a:lnTo>
                    <a:pt x="21165" y="9139"/>
                  </a:lnTo>
                  <a:lnTo>
                    <a:pt x="21200" y="9255"/>
                  </a:lnTo>
                  <a:lnTo>
                    <a:pt x="21222" y="9347"/>
                  </a:lnTo>
                  <a:lnTo>
                    <a:pt x="21247" y="9447"/>
                  </a:lnTo>
                  <a:lnTo>
                    <a:pt x="21244" y="9352"/>
                  </a:lnTo>
                  <a:lnTo>
                    <a:pt x="21197" y="9162"/>
                  </a:lnTo>
                  <a:lnTo>
                    <a:pt x="21148" y="9029"/>
                  </a:lnTo>
                  <a:close/>
                  <a:moveTo>
                    <a:pt x="21240" y="9160"/>
                  </a:moveTo>
                  <a:lnTo>
                    <a:pt x="21279" y="9342"/>
                  </a:lnTo>
                  <a:lnTo>
                    <a:pt x="21304" y="9506"/>
                  </a:lnTo>
                  <a:lnTo>
                    <a:pt x="21324" y="9681"/>
                  </a:lnTo>
                  <a:lnTo>
                    <a:pt x="21346" y="9829"/>
                  </a:lnTo>
                  <a:lnTo>
                    <a:pt x="21314" y="9527"/>
                  </a:lnTo>
                  <a:lnTo>
                    <a:pt x="21290" y="9376"/>
                  </a:lnTo>
                  <a:lnTo>
                    <a:pt x="21267" y="9218"/>
                  </a:lnTo>
                  <a:lnTo>
                    <a:pt x="21240" y="9160"/>
                  </a:lnTo>
                  <a:close/>
                  <a:moveTo>
                    <a:pt x="7800" y="9401"/>
                  </a:moveTo>
                  <a:lnTo>
                    <a:pt x="7666" y="9502"/>
                  </a:lnTo>
                  <a:lnTo>
                    <a:pt x="7547" y="9659"/>
                  </a:lnTo>
                  <a:lnTo>
                    <a:pt x="7547" y="9768"/>
                  </a:lnTo>
                  <a:lnTo>
                    <a:pt x="7472" y="9931"/>
                  </a:lnTo>
                  <a:lnTo>
                    <a:pt x="7559" y="9878"/>
                  </a:lnTo>
                  <a:lnTo>
                    <a:pt x="7565" y="9940"/>
                  </a:lnTo>
                  <a:lnTo>
                    <a:pt x="7497" y="9997"/>
                  </a:lnTo>
                  <a:lnTo>
                    <a:pt x="7497" y="10054"/>
                  </a:lnTo>
                  <a:lnTo>
                    <a:pt x="7596" y="10140"/>
                  </a:lnTo>
                  <a:lnTo>
                    <a:pt x="7611" y="10278"/>
                  </a:lnTo>
                  <a:lnTo>
                    <a:pt x="7554" y="10371"/>
                  </a:lnTo>
                  <a:lnTo>
                    <a:pt x="7418" y="10287"/>
                  </a:lnTo>
                  <a:lnTo>
                    <a:pt x="7348" y="10388"/>
                  </a:lnTo>
                  <a:lnTo>
                    <a:pt x="7360" y="10505"/>
                  </a:lnTo>
                  <a:lnTo>
                    <a:pt x="7234" y="10507"/>
                  </a:lnTo>
                  <a:lnTo>
                    <a:pt x="7231" y="10588"/>
                  </a:lnTo>
                  <a:lnTo>
                    <a:pt x="7375" y="10694"/>
                  </a:lnTo>
                  <a:lnTo>
                    <a:pt x="7269" y="10687"/>
                  </a:lnTo>
                  <a:lnTo>
                    <a:pt x="7040" y="10788"/>
                  </a:lnTo>
                  <a:lnTo>
                    <a:pt x="7078" y="10850"/>
                  </a:lnTo>
                  <a:lnTo>
                    <a:pt x="7179" y="10822"/>
                  </a:lnTo>
                  <a:lnTo>
                    <a:pt x="7266" y="10889"/>
                  </a:lnTo>
                  <a:lnTo>
                    <a:pt x="7368" y="10842"/>
                  </a:lnTo>
                  <a:lnTo>
                    <a:pt x="7401" y="10898"/>
                  </a:lnTo>
                  <a:lnTo>
                    <a:pt x="7599" y="10930"/>
                  </a:lnTo>
                  <a:lnTo>
                    <a:pt x="7738" y="10992"/>
                  </a:lnTo>
                  <a:lnTo>
                    <a:pt x="7867" y="10938"/>
                  </a:lnTo>
                  <a:lnTo>
                    <a:pt x="7858" y="10830"/>
                  </a:lnTo>
                  <a:lnTo>
                    <a:pt x="7929" y="10800"/>
                  </a:lnTo>
                  <a:lnTo>
                    <a:pt x="7982" y="10692"/>
                  </a:lnTo>
                  <a:lnTo>
                    <a:pt x="7872" y="10610"/>
                  </a:lnTo>
                  <a:lnTo>
                    <a:pt x="7870" y="10529"/>
                  </a:lnTo>
                  <a:lnTo>
                    <a:pt x="7887" y="10305"/>
                  </a:lnTo>
                  <a:lnTo>
                    <a:pt x="7833" y="10248"/>
                  </a:lnTo>
                  <a:lnTo>
                    <a:pt x="7837" y="9987"/>
                  </a:lnTo>
                  <a:lnTo>
                    <a:pt x="7748" y="9931"/>
                  </a:lnTo>
                  <a:lnTo>
                    <a:pt x="7897" y="9815"/>
                  </a:lnTo>
                  <a:lnTo>
                    <a:pt x="7982" y="9687"/>
                  </a:lnTo>
                  <a:lnTo>
                    <a:pt x="7887" y="9642"/>
                  </a:lnTo>
                  <a:lnTo>
                    <a:pt x="7788" y="9622"/>
                  </a:lnTo>
                  <a:lnTo>
                    <a:pt x="7967" y="9484"/>
                  </a:lnTo>
                  <a:lnTo>
                    <a:pt x="7858" y="9448"/>
                  </a:lnTo>
                  <a:lnTo>
                    <a:pt x="7800" y="9401"/>
                  </a:lnTo>
                  <a:close/>
                  <a:moveTo>
                    <a:pt x="20753" y="9539"/>
                  </a:moveTo>
                  <a:lnTo>
                    <a:pt x="20740" y="9618"/>
                  </a:lnTo>
                  <a:lnTo>
                    <a:pt x="20733" y="9805"/>
                  </a:lnTo>
                  <a:lnTo>
                    <a:pt x="20748" y="9925"/>
                  </a:lnTo>
                  <a:lnTo>
                    <a:pt x="20800" y="10014"/>
                  </a:lnTo>
                  <a:lnTo>
                    <a:pt x="20838" y="9930"/>
                  </a:lnTo>
                  <a:lnTo>
                    <a:pt x="20830" y="9753"/>
                  </a:lnTo>
                  <a:lnTo>
                    <a:pt x="20800" y="9657"/>
                  </a:lnTo>
                  <a:lnTo>
                    <a:pt x="20782" y="9548"/>
                  </a:lnTo>
                  <a:lnTo>
                    <a:pt x="20753" y="9539"/>
                  </a:lnTo>
                  <a:close/>
                  <a:moveTo>
                    <a:pt x="21269" y="9553"/>
                  </a:moveTo>
                  <a:lnTo>
                    <a:pt x="21277" y="9645"/>
                  </a:lnTo>
                  <a:lnTo>
                    <a:pt x="21300" y="9729"/>
                  </a:lnTo>
                  <a:lnTo>
                    <a:pt x="21310" y="9713"/>
                  </a:lnTo>
                  <a:lnTo>
                    <a:pt x="21280" y="9554"/>
                  </a:lnTo>
                  <a:lnTo>
                    <a:pt x="21269" y="9553"/>
                  </a:lnTo>
                  <a:close/>
                  <a:moveTo>
                    <a:pt x="7279" y="9866"/>
                  </a:moveTo>
                  <a:lnTo>
                    <a:pt x="7172" y="9904"/>
                  </a:lnTo>
                  <a:lnTo>
                    <a:pt x="6983" y="9960"/>
                  </a:lnTo>
                  <a:lnTo>
                    <a:pt x="6939" y="10155"/>
                  </a:lnTo>
                  <a:lnTo>
                    <a:pt x="6772" y="10280"/>
                  </a:lnTo>
                  <a:lnTo>
                    <a:pt x="6891" y="10384"/>
                  </a:lnTo>
                  <a:lnTo>
                    <a:pt x="7108" y="10383"/>
                  </a:lnTo>
                  <a:lnTo>
                    <a:pt x="7254" y="10271"/>
                  </a:lnTo>
                  <a:lnTo>
                    <a:pt x="7298" y="10144"/>
                  </a:lnTo>
                  <a:lnTo>
                    <a:pt x="7403" y="10056"/>
                  </a:lnTo>
                  <a:lnTo>
                    <a:pt x="7358" y="9899"/>
                  </a:lnTo>
                  <a:lnTo>
                    <a:pt x="7279" y="9866"/>
                  </a:lnTo>
                  <a:close/>
                  <a:moveTo>
                    <a:pt x="21413" y="9962"/>
                  </a:moveTo>
                  <a:cubicBezTo>
                    <a:pt x="21414" y="9976"/>
                    <a:pt x="21415" y="9990"/>
                    <a:pt x="21416" y="10004"/>
                  </a:cubicBezTo>
                  <a:lnTo>
                    <a:pt x="21414" y="9997"/>
                  </a:lnTo>
                  <a:lnTo>
                    <a:pt x="21413" y="9962"/>
                  </a:lnTo>
                  <a:close/>
                  <a:moveTo>
                    <a:pt x="21172" y="10078"/>
                  </a:moveTo>
                  <a:lnTo>
                    <a:pt x="21177" y="10164"/>
                  </a:lnTo>
                  <a:lnTo>
                    <a:pt x="21197" y="10367"/>
                  </a:lnTo>
                  <a:lnTo>
                    <a:pt x="21210" y="10524"/>
                  </a:lnTo>
                  <a:lnTo>
                    <a:pt x="21203" y="10704"/>
                  </a:lnTo>
                  <a:lnTo>
                    <a:pt x="21215" y="10857"/>
                  </a:lnTo>
                  <a:lnTo>
                    <a:pt x="21222" y="10862"/>
                  </a:lnTo>
                  <a:lnTo>
                    <a:pt x="21230" y="10812"/>
                  </a:lnTo>
                  <a:lnTo>
                    <a:pt x="21240" y="10680"/>
                  </a:lnTo>
                  <a:lnTo>
                    <a:pt x="21228" y="10489"/>
                  </a:lnTo>
                  <a:lnTo>
                    <a:pt x="21232" y="10445"/>
                  </a:lnTo>
                  <a:lnTo>
                    <a:pt x="21215" y="10290"/>
                  </a:lnTo>
                  <a:lnTo>
                    <a:pt x="21195" y="10182"/>
                  </a:lnTo>
                  <a:lnTo>
                    <a:pt x="21188" y="10122"/>
                  </a:lnTo>
                  <a:lnTo>
                    <a:pt x="21172" y="10078"/>
                  </a:lnTo>
                  <a:close/>
                  <a:moveTo>
                    <a:pt x="9248" y="10413"/>
                  </a:moveTo>
                  <a:lnTo>
                    <a:pt x="9087" y="10440"/>
                  </a:lnTo>
                  <a:lnTo>
                    <a:pt x="9084" y="10519"/>
                  </a:lnTo>
                  <a:lnTo>
                    <a:pt x="9167" y="10649"/>
                  </a:lnTo>
                  <a:lnTo>
                    <a:pt x="9261" y="10512"/>
                  </a:lnTo>
                  <a:lnTo>
                    <a:pt x="9248" y="10413"/>
                  </a:lnTo>
                  <a:close/>
                  <a:moveTo>
                    <a:pt x="21295" y="10714"/>
                  </a:moveTo>
                  <a:lnTo>
                    <a:pt x="21284" y="10795"/>
                  </a:lnTo>
                  <a:lnTo>
                    <a:pt x="21300" y="11054"/>
                  </a:lnTo>
                  <a:lnTo>
                    <a:pt x="21319" y="11243"/>
                  </a:lnTo>
                  <a:lnTo>
                    <a:pt x="21329" y="11204"/>
                  </a:lnTo>
                  <a:lnTo>
                    <a:pt x="21326" y="11061"/>
                  </a:lnTo>
                  <a:lnTo>
                    <a:pt x="21310" y="10999"/>
                  </a:lnTo>
                  <a:lnTo>
                    <a:pt x="21302" y="10889"/>
                  </a:lnTo>
                  <a:lnTo>
                    <a:pt x="21295" y="10714"/>
                  </a:lnTo>
                  <a:close/>
                  <a:moveTo>
                    <a:pt x="21438" y="11211"/>
                  </a:moveTo>
                  <a:cubicBezTo>
                    <a:pt x="21437" y="11239"/>
                    <a:pt x="21434" y="11268"/>
                    <a:pt x="21433" y="11297"/>
                  </a:cubicBezTo>
                  <a:lnTo>
                    <a:pt x="21431" y="11307"/>
                  </a:lnTo>
                  <a:lnTo>
                    <a:pt x="21438" y="11211"/>
                  </a:lnTo>
                  <a:close/>
                  <a:moveTo>
                    <a:pt x="21275" y="11238"/>
                  </a:moveTo>
                  <a:lnTo>
                    <a:pt x="21267" y="11275"/>
                  </a:lnTo>
                  <a:lnTo>
                    <a:pt x="21270" y="11340"/>
                  </a:lnTo>
                  <a:lnTo>
                    <a:pt x="21304" y="11467"/>
                  </a:lnTo>
                  <a:lnTo>
                    <a:pt x="21302" y="11305"/>
                  </a:lnTo>
                  <a:lnTo>
                    <a:pt x="21289" y="11258"/>
                  </a:lnTo>
                  <a:lnTo>
                    <a:pt x="21275" y="11238"/>
                  </a:lnTo>
                  <a:close/>
                  <a:moveTo>
                    <a:pt x="21342" y="11345"/>
                  </a:moveTo>
                  <a:lnTo>
                    <a:pt x="21329" y="11352"/>
                  </a:lnTo>
                  <a:lnTo>
                    <a:pt x="21329" y="11549"/>
                  </a:lnTo>
                  <a:lnTo>
                    <a:pt x="21326" y="11669"/>
                  </a:lnTo>
                  <a:lnTo>
                    <a:pt x="21326" y="11749"/>
                  </a:lnTo>
                  <a:lnTo>
                    <a:pt x="21342" y="11637"/>
                  </a:lnTo>
                  <a:lnTo>
                    <a:pt x="21342" y="11552"/>
                  </a:lnTo>
                  <a:lnTo>
                    <a:pt x="21351" y="11473"/>
                  </a:lnTo>
                  <a:lnTo>
                    <a:pt x="21342" y="11448"/>
                  </a:lnTo>
                  <a:lnTo>
                    <a:pt x="21342" y="11345"/>
                  </a:lnTo>
                  <a:close/>
                  <a:moveTo>
                    <a:pt x="13977" y="11692"/>
                  </a:moveTo>
                  <a:lnTo>
                    <a:pt x="14034" y="11791"/>
                  </a:lnTo>
                  <a:lnTo>
                    <a:pt x="14071" y="11970"/>
                  </a:lnTo>
                  <a:lnTo>
                    <a:pt x="13958" y="11985"/>
                  </a:lnTo>
                  <a:lnTo>
                    <a:pt x="13866" y="12051"/>
                  </a:lnTo>
                  <a:lnTo>
                    <a:pt x="13901" y="12180"/>
                  </a:lnTo>
                  <a:lnTo>
                    <a:pt x="13778" y="12207"/>
                  </a:lnTo>
                  <a:lnTo>
                    <a:pt x="13798" y="12263"/>
                  </a:lnTo>
                  <a:lnTo>
                    <a:pt x="13880" y="12283"/>
                  </a:lnTo>
                  <a:lnTo>
                    <a:pt x="13982" y="12419"/>
                  </a:lnTo>
                  <a:lnTo>
                    <a:pt x="14144" y="12423"/>
                  </a:lnTo>
                  <a:lnTo>
                    <a:pt x="14188" y="12475"/>
                  </a:lnTo>
                  <a:lnTo>
                    <a:pt x="14179" y="12559"/>
                  </a:lnTo>
                  <a:lnTo>
                    <a:pt x="14199" y="12598"/>
                  </a:lnTo>
                  <a:lnTo>
                    <a:pt x="14273" y="12694"/>
                  </a:lnTo>
                  <a:lnTo>
                    <a:pt x="14246" y="12562"/>
                  </a:lnTo>
                  <a:lnTo>
                    <a:pt x="14332" y="12478"/>
                  </a:lnTo>
                  <a:lnTo>
                    <a:pt x="14400" y="12561"/>
                  </a:lnTo>
                  <a:lnTo>
                    <a:pt x="14526" y="12625"/>
                  </a:lnTo>
                  <a:lnTo>
                    <a:pt x="14432" y="12726"/>
                  </a:lnTo>
                  <a:lnTo>
                    <a:pt x="14300" y="12732"/>
                  </a:lnTo>
                  <a:lnTo>
                    <a:pt x="14315" y="12889"/>
                  </a:lnTo>
                  <a:lnTo>
                    <a:pt x="14404" y="12864"/>
                  </a:lnTo>
                  <a:lnTo>
                    <a:pt x="14407" y="12995"/>
                  </a:lnTo>
                  <a:lnTo>
                    <a:pt x="14526" y="13010"/>
                  </a:lnTo>
                  <a:lnTo>
                    <a:pt x="14561" y="13195"/>
                  </a:lnTo>
                  <a:lnTo>
                    <a:pt x="14623" y="13305"/>
                  </a:lnTo>
                  <a:lnTo>
                    <a:pt x="14621" y="13349"/>
                  </a:lnTo>
                  <a:lnTo>
                    <a:pt x="14424" y="13478"/>
                  </a:lnTo>
                  <a:lnTo>
                    <a:pt x="14223" y="13522"/>
                  </a:lnTo>
                  <a:lnTo>
                    <a:pt x="14106" y="13470"/>
                  </a:lnTo>
                  <a:lnTo>
                    <a:pt x="13967" y="13480"/>
                  </a:lnTo>
                  <a:lnTo>
                    <a:pt x="13891" y="13367"/>
                  </a:lnTo>
                  <a:lnTo>
                    <a:pt x="13866" y="13283"/>
                  </a:lnTo>
                  <a:lnTo>
                    <a:pt x="13905" y="13226"/>
                  </a:lnTo>
                  <a:lnTo>
                    <a:pt x="13913" y="13157"/>
                  </a:lnTo>
                  <a:lnTo>
                    <a:pt x="13901" y="13015"/>
                  </a:lnTo>
                  <a:lnTo>
                    <a:pt x="14005" y="12963"/>
                  </a:lnTo>
                  <a:lnTo>
                    <a:pt x="13952" y="12931"/>
                  </a:lnTo>
                  <a:lnTo>
                    <a:pt x="13888" y="12943"/>
                  </a:lnTo>
                  <a:lnTo>
                    <a:pt x="13789" y="12842"/>
                  </a:lnTo>
                  <a:lnTo>
                    <a:pt x="13697" y="12773"/>
                  </a:lnTo>
                  <a:lnTo>
                    <a:pt x="13503" y="12610"/>
                  </a:lnTo>
                  <a:lnTo>
                    <a:pt x="13485" y="12487"/>
                  </a:lnTo>
                  <a:lnTo>
                    <a:pt x="13329" y="12354"/>
                  </a:lnTo>
                  <a:lnTo>
                    <a:pt x="13404" y="12131"/>
                  </a:lnTo>
                  <a:lnTo>
                    <a:pt x="13515" y="12066"/>
                  </a:lnTo>
                  <a:lnTo>
                    <a:pt x="13540" y="11941"/>
                  </a:lnTo>
                  <a:lnTo>
                    <a:pt x="13640" y="11867"/>
                  </a:lnTo>
                  <a:lnTo>
                    <a:pt x="13752" y="11741"/>
                  </a:lnTo>
                  <a:lnTo>
                    <a:pt x="13865" y="11746"/>
                  </a:lnTo>
                  <a:lnTo>
                    <a:pt x="13977" y="11692"/>
                  </a:lnTo>
                  <a:close/>
                  <a:moveTo>
                    <a:pt x="8387" y="12712"/>
                  </a:moveTo>
                  <a:lnTo>
                    <a:pt x="8289" y="12758"/>
                  </a:lnTo>
                  <a:lnTo>
                    <a:pt x="8248" y="12817"/>
                  </a:lnTo>
                  <a:lnTo>
                    <a:pt x="8252" y="12945"/>
                  </a:lnTo>
                  <a:lnTo>
                    <a:pt x="8305" y="12997"/>
                  </a:lnTo>
                  <a:lnTo>
                    <a:pt x="8377" y="12870"/>
                  </a:lnTo>
                  <a:lnTo>
                    <a:pt x="8387" y="12712"/>
                  </a:lnTo>
                  <a:close/>
                  <a:moveTo>
                    <a:pt x="8295" y="13025"/>
                  </a:moveTo>
                  <a:lnTo>
                    <a:pt x="8217" y="13062"/>
                  </a:lnTo>
                  <a:lnTo>
                    <a:pt x="8145" y="13034"/>
                  </a:lnTo>
                  <a:lnTo>
                    <a:pt x="8153" y="13143"/>
                  </a:lnTo>
                  <a:lnTo>
                    <a:pt x="8113" y="13355"/>
                  </a:lnTo>
                  <a:lnTo>
                    <a:pt x="8156" y="13418"/>
                  </a:lnTo>
                  <a:lnTo>
                    <a:pt x="8223" y="13374"/>
                  </a:lnTo>
                  <a:lnTo>
                    <a:pt x="8285" y="13401"/>
                  </a:lnTo>
                  <a:lnTo>
                    <a:pt x="8351" y="13172"/>
                  </a:lnTo>
                  <a:lnTo>
                    <a:pt x="8295" y="13025"/>
                  </a:lnTo>
                  <a:close/>
                  <a:moveTo>
                    <a:pt x="8659" y="13682"/>
                  </a:moveTo>
                  <a:lnTo>
                    <a:pt x="8623" y="13768"/>
                  </a:lnTo>
                  <a:lnTo>
                    <a:pt x="8811" y="13897"/>
                  </a:lnTo>
                  <a:lnTo>
                    <a:pt x="8883" y="13931"/>
                  </a:lnTo>
                  <a:lnTo>
                    <a:pt x="8987" y="14017"/>
                  </a:lnTo>
                  <a:lnTo>
                    <a:pt x="9029" y="13931"/>
                  </a:lnTo>
                  <a:lnTo>
                    <a:pt x="9013" y="13874"/>
                  </a:lnTo>
                  <a:lnTo>
                    <a:pt x="9084" y="13742"/>
                  </a:lnTo>
                  <a:lnTo>
                    <a:pt x="8973" y="13739"/>
                  </a:lnTo>
                  <a:lnTo>
                    <a:pt x="8824" y="13731"/>
                  </a:lnTo>
                  <a:lnTo>
                    <a:pt x="8659" y="13682"/>
                  </a:lnTo>
                  <a:close/>
                  <a:moveTo>
                    <a:pt x="11906" y="14274"/>
                  </a:moveTo>
                  <a:lnTo>
                    <a:pt x="11772" y="14342"/>
                  </a:lnTo>
                  <a:lnTo>
                    <a:pt x="11663" y="14348"/>
                  </a:lnTo>
                  <a:lnTo>
                    <a:pt x="11645" y="14392"/>
                  </a:lnTo>
                  <a:lnTo>
                    <a:pt x="11633" y="14394"/>
                  </a:lnTo>
                  <a:lnTo>
                    <a:pt x="11561" y="14407"/>
                  </a:lnTo>
                  <a:lnTo>
                    <a:pt x="11601" y="14475"/>
                  </a:lnTo>
                  <a:lnTo>
                    <a:pt x="11677" y="14491"/>
                  </a:lnTo>
                  <a:lnTo>
                    <a:pt x="11829" y="14406"/>
                  </a:lnTo>
                  <a:lnTo>
                    <a:pt x="11824" y="14392"/>
                  </a:lnTo>
                  <a:lnTo>
                    <a:pt x="11809" y="14360"/>
                  </a:lnTo>
                  <a:lnTo>
                    <a:pt x="11906" y="14274"/>
                  </a:lnTo>
                  <a:close/>
                  <a:moveTo>
                    <a:pt x="10257" y="14320"/>
                  </a:moveTo>
                  <a:lnTo>
                    <a:pt x="10227" y="14392"/>
                  </a:lnTo>
                  <a:lnTo>
                    <a:pt x="10413" y="14434"/>
                  </a:lnTo>
                  <a:lnTo>
                    <a:pt x="10410" y="14463"/>
                  </a:lnTo>
                  <a:lnTo>
                    <a:pt x="10631" y="14453"/>
                  </a:lnTo>
                  <a:lnTo>
                    <a:pt x="10651" y="14402"/>
                  </a:lnTo>
                  <a:lnTo>
                    <a:pt x="10567" y="14422"/>
                  </a:lnTo>
                  <a:lnTo>
                    <a:pt x="10570" y="14390"/>
                  </a:lnTo>
                  <a:lnTo>
                    <a:pt x="10458" y="14375"/>
                  </a:lnTo>
                  <a:lnTo>
                    <a:pt x="10339" y="14382"/>
                  </a:lnTo>
                  <a:lnTo>
                    <a:pt x="10257" y="14320"/>
                  </a:lnTo>
                  <a:close/>
                  <a:moveTo>
                    <a:pt x="9382" y="14353"/>
                  </a:moveTo>
                  <a:lnTo>
                    <a:pt x="9353" y="14412"/>
                  </a:lnTo>
                  <a:lnTo>
                    <a:pt x="9315" y="14507"/>
                  </a:lnTo>
                  <a:lnTo>
                    <a:pt x="9338" y="14488"/>
                  </a:lnTo>
                  <a:lnTo>
                    <a:pt x="9390" y="14446"/>
                  </a:lnTo>
                  <a:lnTo>
                    <a:pt x="9434" y="14375"/>
                  </a:lnTo>
                  <a:lnTo>
                    <a:pt x="9382" y="14353"/>
                  </a:lnTo>
                  <a:close/>
                  <a:moveTo>
                    <a:pt x="9191" y="14454"/>
                  </a:moveTo>
                  <a:lnTo>
                    <a:pt x="9152" y="14510"/>
                  </a:lnTo>
                  <a:lnTo>
                    <a:pt x="9111" y="14564"/>
                  </a:lnTo>
                  <a:lnTo>
                    <a:pt x="9040" y="14566"/>
                  </a:lnTo>
                  <a:lnTo>
                    <a:pt x="9101" y="14606"/>
                  </a:lnTo>
                  <a:lnTo>
                    <a:pt x="9166" y="14623"/>
                  </a:lnTo>
                  <a:lnTo>
                    <a:pt x="9219" y="14579"/>
                  </a:lnTo>
                  <a:lnTo>
                    <a:pt x="9231" y="14502"/>
                  </a:lnTo>
                  <a:lnTo>
                    <a:pt x="9191" y="14454"/>
                  </a:lnTo>
                  <a:close/>
                  <a:moveTo>
                    <a:pt x="19285" y="14894"/>
                  </a:moveTo>
                  <a:lnTo>
                    <a:pt x="19196" y="14911"/>
                  </a:lnTo>
                  <a:lnTo>
                    <a:pt x="19183" y="15160"/>
                  </a:lnTo>
                  <a:lnTo>
                    <a:pt x="19230" y="15308"/>
                  </a:lnTo>
                  <a:lnTo>
                    <a:pt x="19297" y="15343"/>
                  </a:lnTo>
                  <a:lnTo>
                    <a:pt x="19389" y="15209"/>
                  </a:lnTo>
                  <a:lnTo>
                    <a:pt x="19429" y="15124"/>
                  </a:lnTo>
                  <a:lnTo>
                    <a:pt x="19426" y="14983"/>
                  </a:lnTo>
                  <a:lnTo>
                    <a:pt x="19352" y="14921"/>
                  </a:lnTo>
                  <a:lnTo>
                    <a:pt x="19285" y="14894"/>
                  </a:lnTo>
                  <a:close/>
                  <a:moveTo>
                    <a:pt x="15580" y="19577"/>
                  </a:moveTo>
                  <a:lnTo>
                    <a:pt x="15512" y="19590"/>
                  </a:lnTo>
                  <a:lnTo>
                    <a:pt x="15368" y="19691"/>
                  </a:lnTo>
                  <a:lnTo>
                    <a:pt x="15416" y="19703"/>
                  </a:lnTo>
                  <a:lnTo>
                    <a:pt x="15468" y="19700"/>
                  </a:lnTo>
                  <a:lnTo>
                    <a:pt x="15493" y="19698"/>
                  </a:lnTo>
                  <a:lnTo>
                    <a:pt x="15524" y="19649"/>
                  </a:lnTo>
                  <a:lnTo>
                    <a:pt x="15596" y="19582"/>
                  </a:lnTo>
                  <a:lnTo>
                    <a:pt x="15580" y="19577"/>
                  </a:lnTo>
                  <a:close/>
                  <a:moveTo>
                    <a:pt x="14712" y="20008"/>
                  </a:moveTo>
                  <a:lnTo>
                    <a:pt x="14650" y="20060"/>
                  </a:lnTo>
                  <a:lnTo>
                    <a:pt x="14636" y="20105"/>
                  </a:lnTo>
                  <a:lnTo>
                    <a:pt x="14533" y="20184"/>
                  </a:lnTo>
                  <a:lnTo>
                    <a:pt x="14462" y="20200"/>
                  </a:lnTo>
                  <a:lnTo>
                    <a:pt x="14479" y="20221"/>
                  </a:lnTo>
                  <a:lnTo>
                    <a:pt x="14420" y="20272"/>
                  </a:lnTo>
                  <a:lnTo>
                    <a:pt x="14271" y="20356"/>
                  </a:lnTo>
                  <a:lnTo>
                    <a:pt x="14164" y="20420"/>
                  </a:lnTo>
                  <a:lnTo>
                    <a:pt x="14089" y="20444"/>
                  </a:lnTo>
                  <a:lnTo>
                    <a:pt x="14024" y="20472"/>
                  </a:lnTo>
                  <a:lnTo>
                    <a:pt x="13925" y="20511"/>
                  </a:lnTo>
                  <a:lnTo>
                    <a:pt x="13840" y="20534"/>
                  </a:lnTo>
                  <a:lnTo>
                    <a:pt x="13806" y="20580"/>
                  </a:lnTo>
                  <a:lnTo>
                    <a:pt x="13737" y="20629"/>
                  </a:lnTo>
                  <a:lnTo>
                    <a:pt x="13736" y="20678"/>
                  </a:lnTo>
                  <a:lnTo>
                    <a:pt x="13758" y="20704"/>
                  </a:lnTo>
                  <a:lnTo>
                    <a:pt x="13788" y="20720"/>
                  </a:lnTo>
                  <a:lnTo>
                    <a:pt x="13761" y="20755"/>
                  </a:lnTo>
                  <a:lnTo>
                    <a:pt x="13667" y="20814"/>
                  </a:lnTo>
                  <a:lnTo>
                    <a:pt x="13659" y="20829"/>
                  </a:lnTo>
                  <a:lnTo>
                    <a:pt x="13580" y="20856"/>
                  </a:lnTo>
                  <a:lnTo>
                    <a:pt x="13535" y="20896"/>
                  </a:lnTo>
                  <a:lnTo>
                    <a:pt x="13537" y="20923"/>
                  </a:lnTo>
                  <a:lnTo>
                    <a:pt x="13578" y="20942"/>
                  </a:lnTo>
                  <a:lnTo>
                    <a:pt x="13570" y="20972"/>
                  </a:lnTo>
                  <a:lnTo>
                    <a:pt x="13602" y="20981"/>
                  </a:lnTo>
                  <a:lnTo>
                    <a:pt x="13722" y="20960"/>
                  </a:lnTo>
                  <a:lnTo>
                    <a:pt x="13808" y="20944"/>
                  </a:lnTo>
                  <a:lnTo>
                    <a:pt x="13958" y="20890"/>
                  </a:lnTo>
                  <a:lnTo>
                    <a:pt x="14094" y="20843"/>
                  </a:lnTo>
                  <a:lnTo>
                    <a:pt x="14198" y="20777"/>
                  </a:lnTo>
                  <a:lnTo>
                    <a:pt x="14295" y="20698"/>
                  </a:lnTo>
                  <a:lnTo>
                    <a:pt x="14440" y="20577"/>
                  </a:lnTo>
                  <a:lnTo>
                    <a:pt x="14554" y="20477"/>
                  </a:lnTo>
                  <a:lnTo>
                    <a:pt x="14645" y="20390"/>
                  </a:lnTo>
                  <a:lnTo>
                    <a:pt x="14673" y="20336"/>
                  </a:lnTo>
                  <a:lnTo>
                    <a:pt x="14723" y="20306"/>
                  </a:lnTo>
                  <a:lnTo>
                    <a:pt x="14747" y="20275"/>
                  </a:lnTo>
                  <a:lnTo>
                    <a:pt x="14730" y="20238"/>
                  </a:lnTo>
                  <a:lnTo>
                    <a:pt x="14767" y="20208"/>
                  </a:lnTo>
                  <a:lnTo>
                    <a:pt x="14812" y="20226"/>
                  </a:lnTo>
                  <a:lnTo>
                    <a:pt x="14847" y="20198"/>
                  </a:lnTo>
                  <a:lnTo>
                    <a:pt x="14872" y="20159"/>
                  </a:lnTo>
                  <a:lnTo>
                    <a:pt x="14839" y="20144"/>
                  </a:lnTo>
                  <a:lnTo>
                    <a:pt x="14832" y="20070"/>
                  </a:lnTo>
                  <a:lnTo>
                    <a:pt x="14802" y="20036"/>
                  </a:lnTo>
                  <a:lnTo>
                    <a:pt x="14765" y="20021"/>
                  </a:lnTo>
                  <a:lnTo>
                    <a:pt x="14712" y="20008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2" name="Globus – Europa Globus – Europa" descr="Globus – Europa Globus – Europa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0"/>
              <a:ext cx="1397290" cy="1395817"/>
            </a:xfrm>
            <a:prstGeom prst="rect">
              <a:avLst/>
            </a:prstGeom>
            <a:effectLst/>
          </p:spPr>
        </p:pic>
      </p:grpSp>
      <p:grpSp>
        <p:nvGrpSpPr>
          <p:cNvPr id="2007" name="Fußgänger:innen kreuzen"/>
          <p:cNvGrpSpPr/>
          <p:nvPr/>
        </p:nvGrpSpPr>
        <p:grpSpPr>
          <a:xfrm>
            <a:off x="4002805" y="5535852"/>
            <a:ext cx="878122" cy="1391598"/>
            <a:chOff x="0" y="0"/>
            <a:chExt cx="878121" cy="1391597"/>
          </a:xfrm>
        </p:grpSpPr>
        <p:sp>
          <p:nvSpPr>
            <p:cNvPr id="2006" name="Fußgänger:innen kreuzen"/>
            <p:cNvSpPr/>
            <p:nvPr/>
          </p:nvSpPr>
          <p:spPr>
            <a:xfrm>
              <a:off x="39169" y="31749"/>
              <a:ext cx="801314" cy="1317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9" y="0"/>
                  </a:moveTo>
                  <a:cubicBezTo>
                    <a:pt x="7736" y="0"/>
                    <a:pt x="7043" y="162"/>
                    <a:pt x="6514" y="483"/>
                  </a:cubicBezTo>
                  <a:cubicBezTo>
                    <a:pt x="5456" y="1127"/>
                    <a:pt x="5456" y="2169"/>
                    <a:pt x="6514" y="2812"/>
                  </a:cubicBezTo>
                  <a:cubicBezTo>
                    <a:pt x="7572" y="3455"/>
                    <a:pt x="9288" y="3455"/>
                    <a:pt x="10347" y="2812"/>
                  </a:cubicBezTo>
                  <a:cubicBezTo>
                    <a:pt x="11405" y="2169"/>
                    <a:pt x="11405" y="1127"/>
                    <a:pt x="10347" y="483"/>
                  </a:cubicBezTo>
                  <a:cubicBezTo>
                    <a:pt x="9817" y="162"/>
                    <a:pt x="9122" y="0"/>
                    <a:pt x="8429" y="0"/>
                  </a:cubicBezTo>
                  <a:close/>
                  <a:moveTo>
                    <a:pt x="11172" y="3610"/>
                  </a:moveTo>
                  <a:cubicBezTo>
                    <a:pt x="9451" y="3587"/>
                    <a:pt x="7797" y="4202"/>
                    <a:pt x="7113" y="5239"/>
                  </a:cubicBezTo>
                  <a:lnTo>
                    <a:pt x="4935" y="8540"/>
                  </a:lnTo>
                  <a:lnTo>
                    <a:pt x="0" y="9903"/>
                  </a:lnTo>
                  <a:lnTo>
                    <a:pt x="873" y="11494"/>
                  </a:lnTo>
                  <a:lnTo>
                    <a:pt x="7304" y="9903"/>
                  </a:lnTo>
                  <a:lnTo>
                    <a:pt x="8429" y="8548"/>
                  </a:lnTo>
                  <a:lnTo>
                    <a:pt x="9641" y="11358"/>
                  </a:lnTo>
                  <a:lnTo>
                    <a:pt x="6509" y="14359"/>
                  </a:lnTo>
                  <a:lnTo>
                    <a:pt x="3312" y="21055"/>
                  </a:lnTo>
                  <a:lnTo>
                    <a:pt x="6472" y="21600"/>
                  </a:lnTo>
                  <a:lnTo>
                    <a:pt x="9787" y="16330"/>
                  </a:lnTo>
                  <a:lnTo>
                    <a:pt x="11519" y="15338"/>
                  </a:lnTo>
                  <a:lnTo>
                    <a:pt x="16964" y="21573"/>
                  </a:lnTo>
                  <a:lnTo>
                    <a:pt x="19876" y="20575"/>
                  </a:lnTo>
                  <a:lnTo>
                    <a:pt x="16012" y="15479"/>
                  </a:lnTo>
                  <a:lnTo>
                    <a:pt x="17155" y="10373"/>
                  </a:lnTo>
                  <a:lnTo>
                    <a:pt x="15077" y="6969"/>
                  </a:lnTo>
                  <a:lnTo>
                    <a:pt x="17558" y="7529"/>
                  </a:lnTo>
                  <a:lnTo>
                    <a:pt x="18848" y="11134"/>
                  </a:lnTo>
                  <a:lnTo>
                    <a:pt x="21600" y="11134"/>
                  </a:lnTo>
                  <a:lnTo>
                    <a:pt x="20133" y="5917"/>
                  </a:lnTo>
                  <a:lnTo>
                    <a:pt x="12883" y="3855"/>
                  </a:lnTo>
                  <a:cubicBezTo>
                    <a:pt x="12328" y="3697"/>
                    <a:pt x="11746" y="3618"/>
                    <a:pt x="11172" y="361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5" name="Fußgänger:innen kreuzen Fußgänger:innen kreuzen" descr="Fußgänger:innen kreuzen Fußgänger:innen kreuzen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-1"/>
              <a:ext cx="878122" cy="1391599"/>
            </a:xfrm>
            <a:prstGeom prst="rect">
              <a:avLst/>
            </a:prstGeom>
            <a:effectLst/>
          </p:spPr>
        </p:pic>
      </p:grpSp>
      <p:grpSp>
        <p:nvGrpSpPr>
          <p:cNvPr id="2010" name="Rechteck"/>
          <p:cNvGrpSpPr/>
          <p:nvPr/>
        </p:nvGrpSpPr>
        <p:grpSpPr>
          <a:xfrm rot="14220000">
            <a:off x="7093517" y="2431158"/>
            <a:ext cx="757372" cy="1056685"/>
            <a:chOff x="0" y="0"/>
            <a:chExt cx="757370" cy="1056684"/>
          </a:xfrm>
        </p:grpSpPr>
        <p:sp>
          <p:nvSpPr>
            <p:cNvPr id="2009" name="Rechteck"/>
            <p:cNvSpPr/>
            <p:nvPr/>
          </p:nvSpPr>
          <p:spPr>
            <a:xfrm>
              <a:off x="44449" y="44449"/>
              <a:ext cx="668472" cy="96778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08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11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14220000">
            <a:off x="6682436" y="2263939"/>
            <a:ext cx="760705" cy="63501"/>
          </a:xfrm>
          <a:prstGeom prst="rect">
            <a:avLst/>
          </a:prstGeom>
        </p:spPr>
      </p:pic>
      <p:grpSp>
        <p:nvGrpSpPr>
          <p:cNvPr id="2015" name="Rechteck"/>
          <p:cNvGrpSpPr/>
          <p:nvPr/>
        </p:nvGrpSpPr>
        <p:grpSpPr>
          <a:xfrm>
            <a:off x="5998981" y="5704052"/>
            <a:ext cx="757372" cy="1056685"/>
            <a:chOff x="0" y="0"/>
            <a:chExt cx="757370" cy="1056684"/>
          </a:xfrm>
        </p:grpSpPr>
        <p:sp>
          <p:nvSpPr>
            <p:cNvPr id="2014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13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16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874188" y="6200644"/>
            <a:ext cx="1107367" cy="63501"/>
          </a:xfrm>
          <a:prstGeom prst="rect">
            <a:avLst/>
          </a:prstGeom>
        </p:spPr>
      </p:pic>
      <p:sp>
        <p:nvSpPr>
          <p:cNvPr id="2018" name="Rechteck"/>
          <p:cNvSpPr/>
          <p:nvPr/>
        </p:nvSpPr>
        <p:spPr>
          <a:xfrm>
            <a:off x="12247477" y="-83019"/>
            <a:ext cx="8011933" cy="13882038"/>
          </a:xfrm>
          <a:prstGeom prst="rect">
            <a:avLst/>
          </a:prstGeom>
          <a:gradFill>
            <a:gsLst>
              <a:gs pos="0">
                <a:srgbClr val="D6D5D5">
                  <a:alpha val="0"/>
                </a:srgbClr>
              </a:gs>
              <a:gs pos="100000">
                <a:srgbClr val="000000">
                  <a:alpha val="20128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19" name="Service"/>
          <p:cNvSpPr txBox="1"/>
          <p:nvPr/>
        </p:nvSpPr>
        <p:spPr>
          <a:xfrm rot="19800000">
            <a:off x="13327971" y="9328153"/>
            <a:ext cx="1462559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Service</a:t>
            </a:r>
          </a:p>
        </p:txBody>
      </p:sp>
      <p:sp>
        <p:nvSpPr>
          <p:cNvPr id="2020" name="Usecase"/>
          <p:cNvSpPr txBox="1"/>
          <p:nvPr/>
        </p:nvSpPr>
        <p:spPr>
          <a:xfrm>
            <a:off x="8623205" y="8572688"/>
            <a:ext cx="162674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Usecase</a:t>
            </a:r>
          </a:p>
        </p:txBody>
      </p:sp>
      <p:sp>
        <p:nvSpPr>
          <p:cNvPr id="2021" name="Entity"/>
          <p:cNvSpPr txBox="1"/>
          <p:nvPr/>
        </p:nvSpPr>
        <p:spPr>
          <a:xfrm rot="48907">
            <a:off x="10025896" y="6217443"/>
            <a:ext cx="123294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Entity</a:t>
            </a:r>
          </a:p>
        </p:txBody>
      </p:sp>
      <p:sp>
        <p:nvSpPr>
          <p:cNvPr id="2022" name="Command"/>
          <p:cNvSpPr txBox="1"/>
          <p:nvPr/>
        </p:nvSpPr>
        <p:spPr>
          <a:xfrm rot="19800000">
            <a:off x="8874472" y="4238297"/>
            <a:ext cx="198640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Command</a:t>
            </a:r>
          </a:p>
        </p:txBody>
      </p:sp>
      <p:sp>
        <p:nvSpPr>
          <p:cNvPr id="2023" name="Repository…"/>
          <p:cNvSpPr txBox="1"/>
          <p:nvPr/>
        </p:nvSpPr>
        <p:spPr>
          <a:xfrm>
            <a:off x="10840758" y="7597816"/>
            <a:ext cx="2702484" cy="113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Repository</a:t>
            </a:r>
          </a:p>
          <a:p>
            <a: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&lt;&lt;interface&gt;&gt;</a:t>
            </a:r>
          </a:p>
        </p:txBody>
      </p:sp>
      <p:pic>
        <p:nvPicPr>
          <p:cNvPr id="2024" name="Linien Linien" descr="Linien Linien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3712862" y="6589069"/>
            <a:ext cx="7290906" cy="540315"/>
          </a:xfrm>
          <a:prstGeom prst="rect">
            <a:avLst/>
          </a:prstGeom>
        </p:spPr>
      </p:pic>
      <p:sp>
        <p:nvSpPr>
          <p:cNvPr id="2026" name="Abhängigkeit"/>
          <p:cNvSpPr txBox="1"/>
          <p:nvPr/>
        </p:nvSpPr>
        <p:spPr>
          <a:xfrm>
            <a:off x="18585608" y="6217443"/>
            <a:ext cx="2420240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Abhängigkeit</a:t>
            </a:r>
          </a:p>
        </p:txBody>
      </p:sp>
      <p:sp>
        <p:nvSpPr>
          <p:cNvPr id="2027" name="Secondary / Passive ports"/>
          <p:cNvSpPr txBox="1"/>
          <p:nvPr/>
        </p:nvSpPr>
        <p:spPr>
          <a:xfrm>
            <a:off x="18112019" y="118365"/>
            <a:ext cx="6203748" cy="8032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Secondary / Passive ports</a:t>
            </a:r>
          </a:p>
        </p:txBody>
      </p:sp>
      <p:grpSp>
        <p:nvGrpSpPr>
          <p:cNvPr id="2030" name="Zylinder"/>
          <p:cNvGrpSpPr/>
          <p:nvPr/>
        </p:nvGrpSpPr>
        <p:grpSpPr>
          <a:xfrm>
            <a:off x="17745133" y="11866959"/>
            <a:ext cx="1206990" cy="1573062"/>
            <a:chOff x="0" y="0"/>
            <a:chExt cx="1206988" cy="1573061"/>
          </a:xfrm>
        </p:grpSpPr>
        <p:sp>
          <p:nvSpPr>
            <p:cNvPr id="2029" name="Zylinder"/>
            <p:cNvSpPr/>
            <p:nvPr/>
          </p:nvSpPr>
          <p:spPr>
            <a:xfrm>
              <a:off x="31749" y="31749"/>
              <a:ext cx="1143490" cy="1509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28" name="Zylinder Zylinder" descr="Zylinder Zylinder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" y="-1"/>
              <a:ext cx="1206990" cy="1573063"/>
            </a:xfrm>
            <a:prstGeom prst="rect">
              <a:avLst/>
            </a:prstGeom>
            <a:effectLst/>
          </p:spPr>
        </p:pic>
      </p:grpSp>
      <p:grpSp>
        <p:nvGrpSpPr>
          <p:cNvPr id="2033" name="Post"/>
          <p:cNvGrpSpPr/>
          <p:nvPr/>
        </p:nvGrpSpPr>
        <p:grpSpPr>
          <a:xfrm>
            <a:off x="19578849" y="7808210"/>
            <a:ext cx="1191420" cy="773497"/>
            <a:chOff x="0" y="0"/>
            <a:chExt cx="1191418" cy="773495"/>
          </a:xfrm>
        </p:grpSpPr>
        <p:sp>
          <p:nvSpPr>
            <p:cNvPr id="2032" name="Post"/>
            <p:cNvSpPr/>
            <p:nvPr/>
          </p:nvSpPr>
          <p:spPr>
            <a:xfrm>
              <a:off x="56381" y="59839"/>
              <a:ext cx="1078697" cy="681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4" y="0"/>
                  </a:moveTo>
                  <a:lnTo>
                    <a:pt x="10803" y="12213"/>
                  </a:lnTo>
                  <a:lnTo>
                    <a:pt x="20856" y="0"/>
                  </a:lnTo>
                  <a:lnTo>
                    <a:pt x="744" y="0"/>
                  </a:lnTo>
                  <a:close/>
                  <a:moveTo>
                    <a:pt x="0" y="157"/>
                  </a:moveTo>
                  <a:lnTo>
                    <a:pt x="0" y="21418"/>
                  </a:lnTo>
                  <a:cubicBezTo>
                    <a:pt x="0" y="21518"/>
                    <a:pt x="52" y="21600"/>
                    <a:pt x="115" y="21600"/>
                  </a:cubicBezTo>
                  <a:lnTo>
                    <a:pt x="21485" y="21600"/>
                  </a:lnTo>
                  <a:cubicBezTo>
                    <a:pt x="21548" y="21600"/>
                    <a:pt x="21600" y="21518"/>
                    <a:pt x="21600" y="21418"/>
                  </a:cubicBezTo>
                  <a:lnTo>
                    <a:pt x="21600" y="157"/>
                  </a:lnTo>
                  <a:lnTo>
                    <a:pt x="10976" y="13181"/>
                  </a:lnTo>
                  <a:cubicBezTo>
                    <a:pt x="10924" y="13245"/>
                    <a:pt x="10861" y="13272"/>
                    <a:pt x="10797" y="13272"/>
                  </a:cubicBezTo>
                  <a:cubicBezTo>
                    <a:pt x="10734" y="13272"/>
                    <a:pt x="10669" y="13233"/>
                    <a:pt x="10612" y="13170"/>
                  </a:cubicBezTo>
                  <a:lnTo>
                    <a:pt x="0" y="157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1" name="Post Post" descr="Post Post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0" y="-1"/>
              <a:ext cx="1191419" cy="773497"/>
            </a:xfrm>
            <a:prstGeom prst="rect">
              <a:avLst/>
            </a:prstGeom>
            <a:effectLst/>
          </p:spPr>
        </p:pic>
      </p:grpSp>
      <p:grpSp>
        <p:nvGrpSpPr>
          <p:cNvPr id="2036" name="Rechteck"/>
          <p:cNvGrpSpPr/>
          <p:nvPr/>
        </p:nvGrpSpPr>
        <p:grpSpPr>
          <a:xfrm>
            <a:off x="17696439" y="7664552"/>
            <a:ext cx="757371" cy="1056685"/>
            <a:chOff x="0" y="0"/>
            <a:chExt cx="757370" cy="1056684"/>
          </a:xfrm>
        </p:grpSpPr>
        <p:sp>
          <p:nvSpPr>
            <p:cNvPr id="2035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4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grpSp>
        <p:nvGrpSpPr>
          <p:cNvPr id="2039" name="Rechteck"/>
          <p:cNvGrpSpPr/>
          <p:nvPr/>
        </p:nvGrpSpPr>
        <p:grpSpPr>
          <a:xfrm rot="14220000">
            <a:off x="16558925" y="10454229"/>
            <a:ext cx="757372" cy="1056685"/>
            <a:chOff x="0" y="0"/>
            <a:chExt cx="757370" cy="1056684"/>
          </a:xfrm>
        </p:grpSpPr>
        <p:sp>
          <p:nvSpPr>
            <p:cNvPr id="2038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37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40" name="Linien Linien" descr="Linien Linien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 rot="14220000">
            <a:off x="16969728" y="11676566"/>
            <a:ext cx="979768" cy="63501"/>
          </a:xfrm>
          <a:prstGeom prst="rect">
            <a:avLst/>
          </a:prstGeom>
        </p:spPr>
      </p:pic>
      <p:pic>
        <p:nvPicPr>
          <p:cNvPr id="2042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8471235" y="8234513"/>
            <a:ext cx="1107367" cy="63501"/>
          </a:xfrm>
          <a:prstGeom prst="rect">
            <a:avLst/>
          </a:prstGeom>
        </p:spPr>
      </p:pic>
      <p:grpSp>
        <p:nvGrpSpPr>
          <p:cNvPr id="2046" name="Globus – Europa"/>
          <p:cNvGrpSpPr/>
          <p:nvPr/>
        </p:nvGrpSpPr>
        <p:grpSpPr>
          <a:xfrm>
            <a:off x="16890793" y="465873"/>
            <a:ext cx="1397290" cy="1395818"/>
            <a:chOff x="0" y="0"/>
            <a:chExt cx="1397288" cy="1395816"/>
          </a:xfrm>
        </p:grpSpPr>
        <p:sp>
          <p:nvSpPr>
            <p:cNvPr id="2045" name="Globus – Europa"/>
            <p:cNvSpPr/>
            <p:nvPr/>
          </p:nvSpPr>
          <p:spPr>
            <a:xfrm>
              <a:off x="6349" y="6350"/>
              <a:ext cx="1384590" cy="138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600" extrusionOk="0">
                  <a:moveTo>
                    <a:pt x="10763" y="0"/>
                  </a:moveTo>
                  <a:cubicBezTo>
                    <a:pt x="8816" y="0"/>
                    <a:pt x="6993" y="533"/>
                    <a:pt x="5416" y="1448"/>
                  </a:cubicBezTo>
                  <a:lnTo>
                    <a:pt x="5364" y="1475"/>
                  </a:lnTo>
                  <a:lnTo>
                    <a:pt x="5259" y="1533"/>
                  </a:lnTo>
                  <a:lnTo>
                    <a:pt x="5173" y="1582"/>
                  </a:lnTo>
                  <a:lnTo>
                    <a:pt x="5091" y="1633"/>
                  </a:lnTo>
                  <a:lnTo>
                    <a:pt x="4999" y="1690"/>
                  </a:lnTo>
                  <a:lnTo>
                    <a:pt x="4949" y="1724"/>
                  </a:lnTo>
                  <a:lnTo>
                    <a:pt x="5018" y="1682"/>
                  </a:lnTo>
                  <a:lnTo>
                    <a:pt x="5073" y="1651"/>
                  </a:lnTo>
                  <a:lnTo>
                    <a:pt x="5123" y="1623"/>
                  </a:lnTo>
                  <a:lnTo>
                    <a:pt x="5126" y="1624"/>
                  </a:lnTo>
                  <a:lnTo>
                    <a:pt x="5039" y="1678"/>
                  </a:lnTo>
                  <a:cubicBezTo>
                    <a:pt x="4968" y="1723"/>
                    <a:pt x="4893" y="1763"/>
                    <a:pt x="4824" y="1810"/>
                  </a:cubicBezTo>
                  <a:lnTo>
                    <a:pt x="4926" y="1741"/>
                  </a:lnTo>
                  <a:lnTo>
                    <a:pt x="4931" y="1737"/>
                  </a:lnTo>
                  <a:lnTo>
                    <a:pt x="4949" y="1724"/>
                  </a:lnTo>
                  <a:lnTo>
                    <a:pt x="4860" y="1781"/>
                  </a:lnTo>
                  <a:lnTo>
                    <a:pt x="4840" y="1794"/>
                  </a:lnTo>
                  <a:lnTo>
                    <a:pt x="4817" y="1811"/>
                  </a:lnTo>
                  <a:lnTo>
                    <a:pt x="4782" y="1833"/>
                  </a:lnTo>
                  <a:lnTo>
                    <a:pt x="4762" y="1848"/>
                  </a:lnTo>
                  <a:lnTo>
                    <a:pt x="4758" y="1850"/>
                  </a:lnTo>
                  <a:lnTo>
                    <a:pt x="4723" y="1874"/>
                  </a:lnTo>
                  <a:lnTo>
                    <a:pt x="4701" y="1889"/>
                  </a:lnTo>
                  <a:lnTo>
                    <a:pt x="4639" y="1932"/>
                  </a:lnTo>
                  <a:lnTo>
                    <a:pt x="4664" y="1917"/>
                  </a:lnTo>
                  <a:lnTo>
                    <a:pt x="4562" y="1993"/>
                  </a:lnTo>
                  <a:lnTo>
                    <a:pt x="4484" y="2049"/>
                  </a:lnTo>
                  <a:lnTo>
                    <a:pt x="4437" y="2087"/>
                  </a:lnTo>
                  <a:lnTo>
                    <a:pt x="4413" y="2111"/>
                  </a:lnTo>
                  <a:cubicBezTo>
                    <a:pt x="4345" y="2162"/>
                    <a:pt x="4275" y="2211"/>
                    <a:pt x="4207" y="2264"/>
                  </a:cubicBezTo>
                  <a:lnTo>
                    <a:pt x="4221" y="2252"/>
                  </a:lnTo>
                  <a:lnTo>
                    <a:pt x="4281" y="2203"/>
                  </a:lnTo>
                  <a:lnTo>
                    <a:pt x="4341" y="2155"/>
                  </a:lnTo>
                  <a:lnTo>
                    <a:pt x="4433" y="2082"/>
                  </a:lnTo>
                  <a:lnTo>
                    <a:pt x="4541" y="2003"/>
                  </a:lnTo>
                  <a:lnTo>
                    <a:pt x="4452" y="2067"/>
                  </a:lnTo>
                  <a:lnTo>
                    <a:pt x="4380" y="2119"/>
                  </a:lnTo>
                  <a:lnTo>
                    <a:pt x="4310" y="2171"/>
                  </a:lnTo>
                  <a:lnTo>
                    <a:pt x="4209" y="2249"/>
                  </a:lnTo>
                  <a:lnTo>
                    <a:pt x="4134" y="2308"/>
                  </a:lnTo>
                  <a:lnTo>
                    <a:pt x="4119" y="2323"/>
                  </a:lnTo>
                  <a:lnTo>
                    <a:pt x="4082" y="2353"/>
                  </a:lnTo>
                  <a:lnTo>
                    <a:pt x="4000" y="2421"/>
                  </a:lnTo>
                  <a:cubicBezTo>
                    <a:pt x="3953" y="2459"/>
                    <a:pt x="3908" y="2498"/>
                    <a:pt x="3863" y="2537"/>
                  </a:cubicBezTo>
                  <a:cubicBezTo>
                    <a:pt x="3848" y="2549"/>
                    <a:pt x="3834" y="2561"/>
                    <a:pt x="3819" y="2574"/>
                  </a:cubicBezTo>
                  <a:lnTo>
                    <a:pt x="3700" y="2680"/>
                  </a:lnTo>
                  <a:lnTo>
                    <a:pt x="3543" y="2826"/>
                  </a:lnTo>
                  <a:lnTo>
                    <a:pt x="3518" y="2851"/>
                  </a:lnTo>
                  <a:cubicBezTo>
                    <a:pt x="3244" y="3104"/>
                    <a:pt x="2984" y="3369"/>
                    <a:pt x="2738" y="3648"/>
                  </a:cubicBezTo>
                  <a:lnTo>
                    <a:pt x="2736" y="3649"/>
                  </a:lnTo>
                  <a:lnTo>
                    <a:pt x="2661" y="3727"/>
                  </a:lnTo>
                  <a:lnTo>
                    <a:pt x="2642" y="3747"/>
                  </a:lnTo>
                  <a:lnTo>
                    <a:pt x="2594" y="3803"/>
                  </a:lnTo>
                  <a:lnTo>
                    <a:pt x="2544" y="3865"/>
                  </a:lnTo>
                  <a:lnTo>
                    <a:pt x="2535" y="3873"/>
                  </a:lnTo>
                  <a:cubicBezTo>
                    <a:pt x="2485" y="3934"/>
                    <a:pt x="2437" y="3997"/>
                    <a:pt x="2388" y="4058"/>
                  </a:cubicBezTo>
                  <a:lnTo>
                    <a:pt x="2368" y="4082"/>
                  </a:lnTo>
                  <a:lnTo>
                    <a:pt x="2316" y="4153"/>
                  </a:lnTo>
                  <a:lnTo>
                    <a:pt x="2254" y="4237"/>
                  </a:lnTo>
                  <a:cubicBezTo>
                    <a:pt x="2252" y="4239"/>
                    <a:pt x="2251" y="4243"/>
                    <a:pt x="2249" y="4245"/>
                  </a:cubicBezTo>
                  <a:lnTo>
                    <a:pt x="2140" y="4387"/>
                  </a:lnTo>
                  <a:lnTo>
                    <a:pt x="2087" y="4461"/>
                  </a:lnTo>
                  <a:lnTo>
                    <a:pt x="2080" y="4471"/>
                  </a:lnTo>
                  <a:lnTo>
                    <a:pt x="2015" y="4558"/>
                  </a:lnTo>
                  <a:cubicBezTo>
                    <a:pt x="1836" y="4811"/>
                    <a:pt x="1670" y="5073"/>
                    <a:pt x="1512" y="5341"/>
                  </a:cubicBezTo>
                  <a:lnTo>
                    <a:pt x="1502" y="5358"/>
                  </a:lnTo>
                  <a:cubicBezTo>
                    <a:pt x="800" y="6562"/>
                    <a:pt x="315" y="7908"/>
                    <a:pt x="121" y="9349"/>
                  </a:cubicBezTo>
                  <a:cubicBezTo>
                    <a:pt x="-23" y="10211"/>
                    <a:pt x="-97" y="11471"/>
                    <a:pt x="238" y="12968"/>
                  </a:cubicBezTo>
                  <a:cubicBezTo>
                    <a:pt x="240" y="12974"/>
                    <a:pt x="242" y="12979"/>
                    <a:pt x="244" y="12985"/>
                  </a:cubicBezTo>
                  <a:cubicBezTo>
                    <a:pt x="286" y="13171"/>
                    <a:pt x="334" y="13361"/>
                    <a:pt x="389" y="13554"/>
                  </a:cubicBezTo>
                  <a:cubicBezTo>
                    <a:pt x="1604" y="18177"/>
                    <a:pt x="5788" y="21600"/>
                    <a:pt x="10763" y="21600"/>
                  </a:cubicBezTo>
                  <a:cubicBezTo>
                    <a:pt x="16685" y="21600"/>
                    <a:pt x="21503" y="16755"/>
                    <a:pt x="21503" y="10800"/>
                  </a:cubicBezTo>
                  <a:cubicBezTo>
                    <a:pt x="21503" y="4845"/>
                    <a:pt x="16685" y="0"/>
                    <a:pt x="10763" y="0"/>
                  </a:cubicBezTo>
                  <a:close/>
                  <a:moveTo>
                    <a:pt x="10763" y="54"/>
                  </a:moveTo>
                  <a:cubicBezTo>
                    <a:pt x="15772" y="54"/>
                    <a:pt x="19975" y="3543"/>
                    <a:pt x="21126" y="8228"/>
                  </a:cubicBezTo>
                  <a:lnTo>
                    <a:pt x="21105" y="8182"/>
                  </a:lnTo>
                  <a:lnTo>
                    <a:pt x="21098" y="8186"/>
                  </a:lnTo>
                  <a:lnTo>
                    <a:pt x="21120" y="8327"/>
                  </a:lnTo>
                  <a:lnTo>
                    <a:pt x="21135" y="8312"/>
                  </a:lnTo>
                  <a:lnTo>
                    <a:pt x="21148" y="8347"/>
                  </a:lnTo>
                  <a:lnTo>
                    <a:pt x="21160" y="8428"/>
                  </a:lnTo>
                  <a:lnTo>
                    <a:pt x="21178" y="8465"/>
                  </a:lnTo>
                  <a:lnTo>
                    <a:pt x="21172" y="8427"/>
                  </a:lnTo>
                  <a:lnTo>
                    <a:pt x="21192" y="8482"/>
                  </a:lnTo>
                  <a:lnTo>
                    <a:pt x="21195" y="8491"/>
                  </a:lnTo>
                  <a:cubicBezTo>
                    <a:pt x="21228" y="8643"/>
                    <a:pt x="21260" y="8795"/>
                    <a:pt x="21287" y="8950"/>
                  </a:cubicBezTo>
                  <a:lnTo>
                    <a:pt x="21289" y="8958"/>
                  </a:lnTo>
                  <a:lnTo>
                    <a:pt x="21309" y="9083"/>
                  </a:lnTo>
                  <a:lnTo>
                    <a:pt x="21329" y="9196"/>
                  </a:lnTo>
                  <a:cubicBezTo>
                    <a:pt x="21336" y="9242"/>
                    <a:pt x="21341" y="9289"/>
                    <a:pt x="21347" y="9336"/>
                  </a:cubicBezTo>
                  <a:lnTo>
                    <a:pt x="21344" y="9334"/>
                  </a:lnTo>
                  <a:lnTo>
                    <a:pt x="21367" y="9561"/>
                  </a:lnTo>
                  <a:lnTo>
                    <a:pt x="21386" y="9696"/>
                  </a:lnTo>
                  <a:lnTo>
                    <a:pt x="21401" y="9803"/>
                  </a:lnTo>
                  <a:cubicBezTo>
                    <a:pt x="21402" y="9814"/>
                    <a:pt x="21402" y="9825"/>
                    <a:pt x="21403" y="9835"/>
                  </a:cubicBezTo>
                  <a:lnTo>
                    <a:pt x="21403" y="9931"/>
                  </a:lnTo>
                  <a:lnTo>
                    <a:pt x="21393" y="9841"/>
                  </a:lnTo>
                  <a:lnTo>
                    <a:pt x="21393" y="9903"/>
                  </a:lnTo>
                  <a:lnTo>
                    <a:pt x="21401" y="9953"/>
                  </a:lnTo>
                  <a:lnTo>
                    <a:pt x="21401" y="9960"/>
                  </a:lnTo>
                  <a:lnTo>
                    <a:pt x="21399" y="10002"/>
                  </a:lnTo>
                  <a:lnTo>
                    <a:pt x="21391" y="9963"/>
                  </a:lnTo>
                  <a:lnTo>
                    <a:pt x="21381" y="9989"/>
                  </a:lnTo>
                  <a:lnTo>
                    <a:pt x="21381" y="10051"/>
                  </a:lnTo>
                  <a:lnTo>
                    <a:pt x="21396" y="10211"/>
                  </a:lnTo>
                  <a:lnTo>
                    <a:pt x="21398" y="10253"/>
                  </a:lnTo>
                  <a:lnTo>
                    <a:pt x="21393" y="10251"/>
                  </a:lnTo>
                  <a:lnTo>
                    <a:pt x="21393" y="10317"/>
                  </a:lnTo>
                  <a:lnTo>
                    <a:pt x="21361" y="10303"/>
                  </a:lnTo>
                  <a:lnTo>
                    <a:pt x="21351" y="10376"/>
                  </a:lnTo>
                  <a:lnTo>
                    <a:pt x="21356" y="10489"/>
                  </a:lnTo>
                  <a:lnTo>
                    <a:pt x="21369" y="10510"/>
                  </a:lnTo>
                  <a:lnTo>
                    <a:pt x="21372" y="10349"/>
                  </a:lnTo>
                  <a:lnTo>
                    <a:pt x="21384" y="10541"/>
                  </a:lnTo>
                  <a:lnTo>
                    <a:pt x="21391" y="10549"/>
                  </a:lnTo>
                  <a:lnTo>
                    <a:pt x="21394" y="10487"/>
                  </a:lnTo>
                  <a:lnTo>
                    <a:pt x="21408" y="10522"/>
                  </a:lnTo>
                  <a:lnTo>
                    <a:pt x="21409" y="10591"/>
                  </a:lnTo>
                  <a:lnTo>
                    <a:pt x="21413" y="10670"/>
                  </a:lnTo>
                  <a:lnTo>
                    <a:pt x="21389" y="10813"/>
                  </a:lnTo>
                  <a:lnTo>
                    <a:pt x="21393" y="10926"/>
                  </a:lnTo>
                  <a:lnTo>
                    <a:pt x="21403" y="10960"/>
                  </a:lnTo>
                  <a:lnTo>
                    <a:pt x="21414" y="10817"/>
                  </a:lnTo>
                  <a:lnTo>
                    <a:pt x="21416" y="10810"/>
                  </a:lnTo>
                  <a:lnTo>
                    <a:pt x="21416" y="10835"/>
                  </a:lnTo>
                  <a:lnTo>
                    <a:pt x="21416" y="11031"/>
                  </a:lnTo>
                  <a:lnTo>
                    <a:pt x="21401" y="11238"/>
                  </a:lnTo>
                  <a:lnTo>
                    <a:pt x="21394" y="11324"/>
                  </a:lnTo>
                  <a:lnTo>
                    <a:pt x="21398" y="11445"/>
                  </a:lnTo>
                  <a:lnTo>
                    <a:pt x="21382" y="11583"/>
                  </a:lnTo>
                  <a:lnTo>
                    <a:pt x="21364" y="11658"/>
                  </a:lnTo>
                  <a:lnTo>
                    <a:pt x="21352" y="11820"/>
                  </a:lnTo>
                  <a:lnTo>
                    <a:pt x="21352" y="11936"/>
                  </a:lnTo>
                  <a:lnTo>
                    <a:pt x="21356" y="12009"/>
                  </a:lnTo>
                  <a:lnTo>
                    <a:pt x="21366" y="12027"/>
                  </a:lnTo>
                  <a:lnTo>
                    <a:pt x="21376" y="11982"/>
                  </a:lnTo>
                  <a:lnTo>
                    <a:pt x="21369" y="12089"/>
                  </a:lnTo>
                  <a:lnTo>
                    <a:pt x="21369" y="12100"/>
                  </a:lnTo>
                  <a:cubicBezTo>
                    <a:pt x="21359" y="12182"/>
                    <a:pt x="21344" y="12263"/>
                    <a:pt x="21332" y="12345"/>
                  </a:cubicBezTo>
                  <a:lnTo>
                    <a:pt x="21349" y="12158"/>
                  </a:lnTo>
                  <a:lnTo>
                    <a:pt x="21339" y="12170"/>
                  </a:lnTo>
                  <a:lnTo>
                    <a:pt x="21351" y="11961"/>
                  </a:lnTo>
                  <a:lnTo>
                    <a:pt x="21342" y="11837"/>
                  </a:lnTo>
                  <a:lnTo>
                    <a:pt x="21326" y="12051"/>
                  </a:lnTo>
                  <a:lnTo>
                    <a:pt x="21326" y="12175"/>
                  </a:lnTo>
                  <a:lnTo>
                    <a:pt x="21312" y="12317"/>
                  </a:lnTo>
                  <a:lnTo>
                    <a:pt x="21299" y="12465"/>
                  </a:lnTo>
                  <a:lnTo>
                    <a:pt x="21285" y="12589"/>
                  </a:lnTo>
                  <a:lnTo>
                    <a:pt x="21269" y="12724"/>
                  </a:lnTo>
                  <a:lnTo>
                    <a:pt x="21252" y="12825"/>
                  </a:lnTo>
                  <a:lnTo>
                    <a:pt x="21239" y="12901"/>
                  </a:lnTo>
                  <a:cubicBezTo>
                    <a:pt x="21236" y="12915"/>
                    <a:pt x="21233" y="12929"/>
                    <a:pt x="21230" y="12943"/>
                  </a:cubicBezTo>
                  <a:lnTo>
                    <a:pt x="21208" y="13042"/>
                  </a:lnTo>
                  <a:lnTo>
                    <a:pt x="21187" y="13136"/>
                  </a:lnTo>
                  <a:cubicBezTo>
                    <a:pt x="21179" y="13172"/>
                    <a:pt x="21166" y="13205"/>
                    <a:pt x="21158" y="13241"/>
                  </a:cubicBezTo>
                  <a:cubicBezTo>
                    <a:pt x="20055" y="17992"/>
                    <a:pt x="15819" y="21546"/>
                    <a:pt x="10763" y="21546"/>
                  </a:cubicBezTo>
                  <a:cubicBezTo>
                    <a:pt x="6628" y="21546"/>
                    <a:pt x="3050" y="19164"/>
                    <a:pt x="1275" y="15700"/>
                  </a:cubicBezTo>
                  <a:lnTo>
                    <a:pt x="1278" y="15702"/>
                  </a:lnTo>
                  <a:lnTo>
                    <a:pt x="1303" y="15725"/>
                  </a:lnTo>
                  <a:lnTo>
                    <a:pt x="1315" y="15708"/>
                  </a:lnTo>
                  <a:lnTo>
                    <a:pt x="1390" y="15769"/>
                  </a:lnTo>
                  <a:lnTo>
                    <a:pt x="1417" y="15776"/>
                  </a:lnTo>
                  <a:lnTo>
                    <a:pt x="1412" y="15671"/>
                  </a:lnTo>
                  <a:lnTo>
                    <a:pt x="1385" y="15591"/>
                  </a:lnTo>
                  <a:lnTo>
                    <a:pt x="1333" y="15419"/>
                  </a:lnTo>
                  <a:lnTo>
                    <a:pt x="1298" y="15338"/>
                  </a:lnTo>
                  <a:lnTo>
                    <a:pt x="1226" y="15217"/>
                  </a:lnTo>
                  <a:lnTo>
                    <a:pt x="1157" y="15082"/>
                  </a:lnTo>
                  <a:lnTo>
                    <a:pt x="1044" y="14791"/>
                  </a:lnTo>
                  <a:lnTo>
                    <a:pt x="923" y="14497"/>
                  </a:lnTo>
                  <a:lnTo>
                    <a:pt x="819" y="14289"/>
                  </a:lnTo>
                  <a:lnTo>
                    <a:pt x="687" y="13954"/>
                  </a:lnTo>
                  <a:lnTo>
                    <a:pt x="618" y="13816"/>
                  </a:lnTo>
                  <a:lnTo>
                    <a:pt x="623" y="13783"/>
                  </a:lnTo>
                  <a:lnTo>
                    <a:pt x="592" y="13650"/>
                  </a:lnTo>
                  <a:lnTo>
                    <a:pt x="498" y="13342"/>
                  </a:lnTo>
                  <a:lnTo>
                    <a:pt x="433" y="13116"/>
                  </a:lnTo>
                  <a:lnTo>
                    <a:pt x="399" y="13074"/>
                  </a:lnTo>
                  <a:lnTo>
                    <a:pt x="394" y="12961"/>
                  </a:lnTo>
                  <a:lnTo>
                    <a:pt x="317" y="12680"/>
                  </a:lnTo>
                  <a:lnTo>
                    <a:pt x="305" y="12601"/>
                  </a:lnTo>
                  <a:lnTo>
                    <a:pt x="337" y="12626"/>
                  </a:lnTo>
                  <a:lnTo>
                    <a:pt x="339" y="12547"/>
                  </a:lnTo>
                  <a:lnTo>
                    <a:pt x="319" y="12450"/>
                  </a:lnTo>
                  <a:lnTo>
                    <a:pt x="312" y="12175"/>
                  </a:lnTo>
                  <a:lnTo>
                    <a:pt x="309" y="12078"/>
                  </a:lnTo>
                  <a:lnTo>
                    <a:pt x="295" y="12032"/>
                  </a:lnTo>
                  <a:lnTo>
                    <a:pt x="295" y="11963"/>
                  </a:lnTo>
                  <a:lnTo>
                    <a:pt x="272" y="11711"/>
                  </a:lnTo>
                  <a:lnTo>
                    <a:pt x="254" y="11574"/>
                  </a:lnTo>
                  <a:lnTo>
                    <a:pt x="245" y="11510"/>
                  </a:lnTo>
                  <a:lnTo>
                    <a:pt x="222" y="11318"/>
                  </a:lnTo>
                  <a:lnTo>
                    <a:pt x="200" y="11204"/>
                  </a:lnTo>
                  <a:lnTo>
                    <a:pt x="193" y="11207"/>
                  </a:lnTo>
                  <a:lnTo>
                    <a:pt x="173" y="11004"/>
                  </a:lnTo>
                  <a:lnTo>
                    <a:pt x="173" y="10906"/>
                  </a:lnTo>
                  <a:lnTo>
                    <a:pt x="173" y="10771"/>
                  </a:lnTo>
                  <a:lnTo>
                    <a:pt x="168" y="10712"/>
                  </a:lnTo>
                  <a:lnTo>
                    <a:pt x="180" y="10652"/>
                  </a:lnTo>
                  <a:lnTo>
                    <a:pt x="188" y="10489"/>
                  </a:lnTo>
                  <a:lnTo>
                    <a:pt x="190" y="10349"/>
                  </a:lnTo>
                  <a:lnTo>
                    <a:pt x="192" y="10265"/>
                  </a:lnTo>
                  <a:lnTo>
                    <a:pt x="187" y="10187"/>
                  </a:lnTo>
                  <a:lnTo>
                    <a:pt x="210" y="10078"/>
                  </a:lnTo>
                  <a:lnTo>
                    <a:pt x="220" y="9911"/>
                  </a:lnTo>
                  <a:lnTo>
                    <a:pt x="220" y="9782"/>
                  </a:lnTo>
                  <a:lnTo>
                    <a:pt x="235" y="9681"/>
                  </a:lnTo>
                  <a:lnTo>
                    <a:pt x="247" y="9777"/>
                  </a:lnTo>
                  <a:lnTo>
                    <a:pt x="245" y="9598"/>
                  </a:lnTo>
                  <a:lnTo>
                    <a:pt x="245" y="9416"/>
                  </a:lnTo>
                  <a:lnTo>
                    <a:pt x="237" y="9442"/>
                  </a:lnTo>
                  <a:lnTo>
                    <a:pt x="228" y="9389"/>
                  </a:lnTo>
                  <a:lnTo>
                    <a:pt x="238" y="9260"/>
                  </a:lnTo>
                  <a:lnTo>
                    <a:pt x="259" y="9127"/>
                  </a:lnTo>
                  <a:lnTo>
                    <a:pt x="269" y="8977"/>
                  </a:lnTo>
                  <a:lnTo>
                    <a:pt x="282" y="8841"/>
                  </a:lnTo>
                  <a:lnTo>
                    <a:pt x="295" y="8800"/>
                  </a:lnTo>
                  <a:lnTo>
                    <a:pt x="326" y="8645"/>
                  </a:lnTo>
                  <a:lnTo>
                    <a:pt x="341" y="8539"/>
                  </a:lnTo>
                  <a:lnTo>
                    <a:pt x="374" y="8415"/>
                  </a:lnTo>
                  <a:lnTo>
                    <a:pt x="371" y="8395"/>
                  </a:lnTo>
                  <a:lnTo>
                    <a:pt x="351" y="8462"/>
                  </a:lnTo>
                  <a:lnTo>
                    <a:pt x="359" y="8381"/>
                  </a:lnTo>
                  <a:cubicBezTo>
                    <a:pt x="369" y="8337"/>
                    <a:pt x="382" y="8294"/>
                    <a:pt x="392" y="8250"/>
                  </a:cubicBezTo>
                  <a:cubicBezTo>
                    <a:pt x="393" y="8249"/>
                    <a:pt x="394" y="8248"/>
                    <a:pt x="394" y="8246"/>
                  </a:cubicBezTo>
                  <a:lnTo>
                    <a:pt x="401" y="8241"/>
                  </a:lnTo>
                  <a:lnTo>
                    <a:pt x="431" y="8117"/>
                  </a:lnTo>
                  <a:lnTo>
                    <a:pt x="429" y="8107"/>
                  </a:lnTo>
                  <a:cubicBezTo>
                    <a:pt x="876" y="6377"/>
                    <a:pt x="1738" y="4819"/>
                    <a:pt x="2907" y="3542"/>
                  </a:cubicBezTo>
                  <a:lnTo>
                    <a:pt x="2850" y="3631"/>
                  </a:lnTo>
                  <a:lnTo>
                    <a:pt x="2826" y="3695"/>
                  </a:lnTo>
                  <a:lnTo>
                    <a:pt x="2775" y="3779"/>
                  </a:lnTo>
                  <a:lnTo>
                    <a:pt x="2729" y="3846"/>
                  </a:lnTo>
                  <a:lnTo>
                    <a:pt x="2652" y="3944"/>
                  </a:lnTo>
                  <a:lnTo>
                    <a:pt x="2592" y="4038"/>
                  </a:lnTo>
                  <a:lnTo>
                    <a:pt x="2493" y="4158"/>
                  </a:lnTo>
                  <a:lnTo>
                    <a:pt x="2435" y="4245"/>
                  </a:lnTo>
                  <a:lnTo>
                    <a:pt x="2423" y="4279"/>
                  </a:lnTo>
                  <a:lnTo>
                    <a:pt x="2385" y="4333"/>
                  </a:lnTo>
                  <a:lnTo>
                    <a:pt x="2381" y="4348"/>
                  </a:lnTo>
                  <a:lnTo>
                    <a:pt x="2413" y="4311"/>
                  </a:lnTo>
                  <a:lnTo>
                    <a:pt x="2445" y="4289"/>
                  </a:lnTo>
                  <a:lnTo>
                    <a:pt x="2482" y="4249"/>
                  </a:lnTo>
                  <a:lnTo>
                    <a:pt x="2463" y="4291"/>
                  </a:lnTo>
                  <a:lnTo>
                    <a:pt x="2416" y="4378"/>
                  </a:lnTo>
                  <a:lnTo>
                    <a:pt x="2346" y="4493"/>
                  </a:lnTo>
                  <a:lnTo>
                    <a:pt x="2282" y="4622"/>
                  </a:lnTo>
                  <a:lnTo>
                    <a:pt x="2222" y="4713"/>
                  </a:lnTo>
                  <a:lnTo>
                    <a:pt x="2152" y="4802"/>
                  </a:lnTo>
                  <a:lnTo>
                    <a:pt x="2137" y="4829"/>
                  </a:lnTo>
                  <a:lnTo>
                    <a:pt x="2115" y="4924"/>
                  </a:lnTo>
                  <a:lnTo>
                    <a:pt x="2080" y="4983"/>
                  </a:lnTo>
                  <a:lnTo>
                    <a:pt x="1963" y="5137"/>
                  </a:lnTo>
                  <a:lnTo>
                    <a:pt x="1901" y="5210"/>
                  </a:lnTo>
                  <a:lnTo>
                    <a:pt x="1857" y="5232"/>
                  </a:lnTo>
                  <a:lnTo>
                    <a:pt x="1817" y="5277"/>
                  </a:lnTo>
                  <a:lnTo>
                    <a:pt x="1730" y="5393"/>
                  </a:lnTo>
                  <a:lnTo>
                    <a:pt x="1635" y="5526"/>
                  </a:lnTo>
                  <a:lnTo>
                    <a:pt x="1596" y="5594"/>
                  </a:lnTo>
                  <a:lnTo>
                    <a:pt x="1556" y="5647"/>
                  </a:lnTo>
                  <a:lnTo>
                    <a:pt x="1521" y="5722"/>
                  </a:lnTo>
                  <a:lnTo>
                    <a:pt x="1514" y="5752"/>
                  </a:lnTo>
                  <a:lnTo>
                    <a:pt x="1549" y="5738"/>
                  </a:lnTo>
                  <a:lnTo>
                    <a:pt x="1578" y="5715"/>
                  </a:lnTo>
                  <a:lnTo>
                    <a:pt x="1630" y="5668"/>
                  </a:lnTo>
                  <a:lnTo>
                    <a:pt x="1747" y="5520"/>
                  </a:lnTo>
                  <a:lnTo>
                    <a:pt x="1784" y="5488"/>
                  </a:lnTo>
                  <a:lnTo>
                    <a:pt x="1867" y="5380"/>
                  </a:lnTo>
                  <a:lnTo>
                    <a:pt x="1958" y="5277"/>
                  </a:lnTo>
                  <a:lnTo>
                    <a:pt x="2030" y="5208"/>
                  </a:lnTo>
                  <a:lnTo>
                    <a:pt x="2087" y="5179"/>
                  </a:lnTo>
                  <a:lnTo>
                    <a:pt x="2118" y="5200"/>
                  </a:lnTo>
                  <a:lnTo>
                    <a:pt x="2137" y="5238"/>
                  </a:lnTo>
                  <a:lnTo>
                    <a:pt x="2148" y="5331"/>
                  </a:lnTo>
                  <a:lnTo>
                    <a:pt x="2175" y="5326"/>
                  </a:lnTo>
                  <a:lnTo>
                    <a:pt x="2190" y="5365"/>
                  </a:lnTo>
                  <a:lnTo>
                    <a:pt x="2177" y="5422"/>
                  </a:lnTo>
                  <a:lnTo>
                    <a:pt x="2210" y="5464"/>
                  </a:lnTo>
                  <a:lnTo>
                    <a:pt x="2202" y="5570"/>
                  </a:lnTo>
                  <a:lnTo>
                    <a:pt x="2259" y="5599"/>
                  </a:lnTo>
                  <a:lnTo>
                    <a:pt x="2369" y="5514"/>
                  </a:lnTo>
                  <a:lnTo>
                    <a:pt x="2411" y="5479"/>
                  </a:lnTo>
                  <a:lnTo>
                    <a:pt x="2428" y="5440"/>
                  </a:lnTo>
                  <a:lnTo>
                    <a:pt x="2535" y="5375"/>
                  </a:lnTo>
                  <a:lnTo>
                    <a:pt x="2592" y="5277"/>
                  </a:lnTo>
                  <a:lnTo>
                    <a:pt x="2554" y="5361"/>
                  </a:lnTo>
                  <a:lnTo>
                    <a:pt x="2632" y="5296"/>
                  </a:lnTo>
                  <a:lnTo>
                    <a:pt x="2676" y="5292"/>
                  </a:lnTo>
                  <a:lnTo>
                    <a:pt x="2577" y="5358"/>
                  </a:lnTo>
                  <a:lnTo>
                    <a:pt x="2517" y="5442"/>
                  </a:lnTo>
                  <a:lnTo>
                    <a:pt x="2451" y="5449"/>
                  </a:lnTo>
                  <a:lnTo>
                    <a:pt x="2445" y="5462"/>
                  </a:lnTo>
                  <a:lnTo>
                    <a:pt x="2515" y="5477"/>
                  </a:lnTo>
                  <a:lnTo>
                    <a:pt x="2549" y="5491"/>
                  </a:lnTo>
                  <a:lnTo>
                    <a:pt x="2592" y="5464"/>
                  </a:lnTo>
                  <a:lnTo>
                    <a:pt x="2621" y="5424"/>
                  </a:lnTo>
                  <a:lnTo>
                    <a:pt x="2689" y="5366"/>
                  </a:lnTo>
                  <a:lnTo>
                    <a:pt x="2649" y="5420"/>
                  </a:lnTo>
                  <a:lnTo>
                    <a:pt x="2637" y="5449"/>
                  </a:lnTo>
                  <a:lnTo>
                    <a:pt x="2605" y="5474"/>
                  </a:lnTo>
                  <a:lnTo>
                    <a:pt x="2672" y="5509"/>
                  </a:lnTo>
                  <a:lnTo>
                    <a:pt x="2751" y="5489"/>
                  </a:lnTo>
                  <a:lnTo>
                    <a:pt x="2765" y="5452"/>
                  </a:lnTo>
                  <a:lnTo>
                    <a:pt x="2790" y="5471"/>
                  </a:lnTo>
                  <a:lnTo>
                    <a:pt x="2776" y="5474"/>
                  </a:lnTo>
                  <a:lnTo>
                    <a:pt x="2759" y="5548"/>
                  </a:lnTo>
                  <a:lnTo>
                    <a:pt x="2763" y="5690"/>
                  </a:lnTo>
                  <a:lnTo>
                    <a:pt x="2791" y="5642"/>
                  </a:lnTo>
                  <a:lnTo>
                    <a:pt x="2805" y="5488"/>
                  </a:lnTo>
                  <a:lnTo>
                    <a:pt x="2818" y="5563"/>
                  </a:lnTo>
                  <a:lnTo>
                    <a:pt x="2811" y="5627"/>
                  </a:lnTo>
                  <a:lnTo>
                    <a:pt x="2808" y="5674"/>
                  </a:lnTo>
                  <a:lnTo>
                    <a:pt x="2813" y="5747"/>
                  </a:lnTo>
                  <a:lnTo>
                    <a:pt x="2801" y="5802"/>
                  </a:lnTo>
                  <a:lnTo>
                    <a:pt x="2810" y="5870"/>
                  </a:lnTo>
                  <a:lnTo>
                    <a:pt x="2843" y="5860"/>
                  </a:lnTo>
                  <a:lnTo>
                    <a:pt x="2877" y="5809"/>
                  </a:lnTo>
                  <a:lnTo>
                    <a:pt x="2830" y="5846"/>
                  </a:lnTo>
                  <a:lnTo>
                    <a:pt x="2840" y="5797"/>
                  </a:lnTo>
                  <a:lnTo>
                    <a:pt x="2912" y="5725"/>
                  </a:lnTo>
                  <a:lnTo>
                    <a:pt x="2977" y="5691"/>
                  </a:lnTo>
                  <a:lnTo>
                    <a:pt x="2996" y="5695"/>
                  </a:lnTo>
                  <a:lnTo>
                    <a:pt x="3069" y="5716"/>
                  </a:lnTo>
                  <a:lnTo>
                    <a:pt x="3091" y="5814"/>
                  </a:lnTo>
                  <a:lnTo>
                    <a:pt x="3121" y="5903"/>
                  </a:lnTo>
                  <a:lnTo>
                    <a:pt x="3173" y="5987"/>
                  </a:lnTo>
                  <a:lnTo>
                    <a:pt x="3218" y="5947"/>
                  </a:lnTo>
                  <a:lnTo>
                    <a:pt x="3225" y="6058"/>
                  </a:lnTo>
                  <a:lnTo>
                    <a:pt x="3222" y="6230"/>
                  </a:lnTo>
                  <a:lnTo>
                    <a:pt x="3123" y="6100"/>
                  </a:lnTo>
                  <a:lnTo>
                    <a:pt x="3012" y="6164"/>
                  </a:lnTo>
                  <a:lnTo>
                    <a:pt x="2997" y="6253"/>
                  </a:lnTo>
                  <a:lnTo>
                    <a:pt x="3086" y="6324"/>
                  </a:lnTo>
                  <a:lnTo>
                    <a:pt x="3138" y="6403"/>
                  </a:lnTo>
                  <a:lnTo>
                    <a:pt x="3220" y="6599"/>
                  </a:lnTo>
                  <a:lnTo>
                    <a:pt x="3314" y="6679"/>
                  </a:lnTo>
                  <a:lnTo>
                    <a:pt x="3359" y="6582"/>
                  </a:lnTo>
                  <a:lnTo>
                    <a:pt x="3456" y="6516"/>
                  </a:lnTo>
                  <a:lnTo>
                    <a:pt x="3300" y="6498"/>
                  </a:lnTo>
                  <a:lnTo>
                    <a:pt x="3278" y="6331"/>
                  </a:lnTo>
                  <a:lnTo>
                    <a:pt x="3349" y="6156"/>
                  </a:lnTo>
                  <a:lnTo>
                    <a:pt x="3451" y="6068"/>
                  </a:lnTo>
                  <a:lnTo>
                    <a:pt x="3601" y="5961"/>
                  </a:lnTo>
                  <a:lnTo>
                    <a:pt x="3692" y="6013"/>
                  </a:lnTo>
                  <a:lnTo>
                    <a:pt x="3764" y="5890"/>
                  </a:lnTo>
                  <a:lnTo>
                    <a:pt x="3759" y="5745"/>
                  </a:lnTo>
                  <a:lnTo>
                    <a:pt x="3662" y="5583"/>
                  </a:lnTo>
                  <a:lnTo>
                    <a:pt x="3504" y="5498"/>
                  </a:lnTo>
                  <a:lnTo>
                    <a:pt x="3498" y="5419"/>
                  </a:lnTo>
                  <a:lnTo>
                    <a:pt x="3603" y="5484"/>
                  </a:lnTo>
                  <a:lnTo>
                    <a:pt x="3767" y="5553"/>
                  </a:lnTo>
                  <a:lnTo>
                    <a:pt x="3817" y="5652"/>
                  </a:lnTo>
                  <a:lnTo>
                    <a:pt x="3913" y="5693"/>
                  </a:lnTo>
                  <a:lnTo>
                    <a:pt x="3916" y="5791"/>
                  </a:lnTo>
                  <a:lnTo>
                    <a:pt x="3910" y="5939"/>
                  </a:lnTo>
                  <a:lnTo>
                    <a:pt x="3881" y="6164"/>
                  </a:lnTo>
                  <a:lnTo>
                    <a:pt x="3911" y="6319"/>
                  </a:lnTo>
                  <a:lnTo>
                    <a:pt x="4038" y="6380"/>
                  </a:lnTo>
                  <a:lnTo>
                    <a:pt x="4107" y="6509"/>
                  </a:lnTo>
                  <a:lnTo>
                    <a:pt x="4167" y="6550"/>
                  </a:lnTo>
                  <a:lnTo>
                    <a:pt x="4233" y="6588"/>
                  </a:lnTo>
                  <a:lnTo>
                    <a:pt x="4397" y="6491"/>
                  </a:lnTo>
                  <a:lnTo>
                    <a:pt x="4449" y="6423"/>
                  </a:lnTo>
                  <a:lnTo>
                    <a:pt x="4459" y="6343"/>
                  </a:lnTo>
                  <a:lnTo>
                    <a:pt x="4581" y="6243"/>
                  </a:lnTo>
                  <a:lnTo>
                    <a:pt x="4623" y="6163"/>
                  </a:lnTo>
                  <a:lnTo>
                    <a:pt x="4649" y="6004"/>
                  </a:lnTo>
                  <a:lnTo>
                    <a:pt x="4733" y="5886"/>
                  </a:lnTo>
                  <a:lnTo>
                    <a:pt x="4815" y="5737"/>
                  </a:lnTo>
                  <a:lnTo>
                    <a:pt x="4916" y="5732"/>
                  </a:lnTo>
                  <a:lnTo>
                    <a:pt x="5101" y="5568"/>
                  </a:lnTo>
                  <a:lnTo>
                    <a:pt x="5306" y="5393"/>
                  </a:lnTo>
                  <a:lnTo>
                    <a:pt x="5451" y="5287"/>
                  </a:lnTo>
                  <a:lnTo>
                    <a:pt x="5379" y="5259"/>
                  </a:lnTo>
                  <a:lnTo>
                    <a:pt x="5205" y="5238"/>
                  </a:lnTo>
                  <a:lnTo>
                    <a:pt x="5128" y="5148"/>
                  </a:lnTo>
                  <a:lnTo>
                    <a:pt x="5227" y="5063"/>
                  </a:lnTo>
                  <a:lnTo>
                    <a:pt x="5260" y="4984"/>
                  </a:lnTo>
                  <a:lnTo>
                    <a:pt x="5466" y="4908"/>
                  </a:lnTo>
                  <a:lnTo>
                    <a:pt x="5602" y="4878"/>
                  </a:lnTo>
                  <a:lnTo>
                    <a:pt x="5635" y="4745"/>
                  </a:lnTo>
                  <a:lnTo>
                    <a:pt x="5702" y="4710"/>
                  </a:lnTo>
                  <a:lnTo>
                    <a:pt x="5814" y="4604"/>
                  </a:lnTo>
                  <a:lnTo>
                    <a:pt x="5885" y="4530"/>
                  </a:lnTo>
                  <a:lnTo>
                    <a:pt x="5856" y="4478"/>
                  </a:lnTo>
                  <a:lnTo>
                    <a:pt x="5890" y="4403"/>
                  </a:lnTo>
                  <a:lnTo>
                    <a:pt x="5969" y="4281"/>
                  </a:lnTo>
                  <a:lnTo>
                    <a:pt x="5947" y="4235"/>
                  </a:lnTo>
                  <a:lnTo>
                    <a:pt x="5692" y="4286"/>
                  </a:lnTo>
                  <a:lnTo>
                    <a:pt x="5540" y="4334"/>
                  </a:lnTo>
                  <a:lnTo>
                    <a:pt x="5406" y="4267"/>
                  </a:lnTo>
                  <a:lnTo>
                    <a:pt x="5259" y="4378"/>
                  </a:lnTo>
                  <a:lnTo>
                    <a:pt x="5113" y="4456"/>
                  </a:lnTo>
                  <a:lnTo>
                    <a:pt x="5009" y="4481"/>
                  </a:lnTo>
                  <a:lnTo>
                    <a:pt x="4917" y="4456"/>
                  </a:lnTo>
                  <a:lnTo>
                    <a:pt x="4844" y="4380"/>
                  </a:lnTo>
                  <a:lnTo>
                    <a:pt x="4822" y="4257"/>
                  </a:lnTo>
                  <a:lnTo>
                    <a:pt x="4725" y="4331"/>
                  </a:lnTo>
                  <a:lnTo>
                    <a:pt x="4480" y="4427"/>
                  </a:lnTo>
                  <a:lnTo>
                    <a:pt x="4351" y="4410"/>
                  </a:lnTo>
                  <a:lnTo>
                    <a:pt x="4333" y="4351"/>
                  </a:lnTo>
                  <a:lnTo>
                    <a:pt x="4517" y="4186"/>
                  </a:lnTo>
                  <a:lnTo>
                    <a:pt x="4701" y="4094"/>
                  </a:lnTo>
                  <a:lnTo>
                    <a:pt x="4855" y="4043"/>
                  </a:lnTo>
                  <a:lnTo>
                    <a:pt x="4974" y="4040"/>
                  </a:lnTo>
                  <a:lnTo>
                    <a:pt x="5028" y="3947"/>
                  </a:lnTo>
                  <a:lnTo>
                    <a:pt x="5100" y="3813"/>
                  </a:lnTo>
                  <a:lnTo>
                    <a:pt x="5202" y="3722"/>
                  </a:lnTo>
                  <a:lnTo>
                    <a:pt x="5294" y="3619"/>
                  </a:lnTo>
                  <a:lnTo>
                    <a:pt x="5391" y="3560"/>
                  </a:lnTo>
                  <a:lnTo>
                    <a:pt x="5490" y="3483"/>
                  </a:lnTo>
                  <a:lnTo>
                    <a:pt x="5635" y="3345"/>
                  </a:lnTo>
                  <a:lnTo>
                    <a:pt x="5677" y="3240"/>
                  </a:lnTo>
                  <a:lnTo>
                    <a:pt x="5804" y="3212"/>
                  </a:lnTo>
                  <a:lnTo>
                    <a:pt x="5955" y="3188"/>
                  </a:lnTo>
                  <a:lnTo>
                    <a:pt x="6051" y="3091"/>
                  </a:lnTo>
                  <a:lnTo>
                    <a:pt x="6208" y="3111"/>
                  </a:lnTo>
                  <a:lnTo>
                    <a:pt x="6298" y="3149"/>
                  </a:lnTo>
                  <a:lnTo>
                    <a:pt x="6407" y="3237"/>
                  </a:lnTo>
                  <a:lnTo>
                    <a:pt x="6472" y="3328"/>
                  </a:lnTo>
                  <a:lnTo>
                    <a:pt x="6444" y="3402"/>
                  </a:lnTo>
                  <a:lnTo>
                    <a:pt x="6536" y="3415"/>
                  </a:lnTo>
                  <a:lnTo>
                    <a:pt x="6569" y="3471"/>
                  </a:lnTo>
                  <a:lnTo>
                    <a:pt x="6528" y="3558"/>
                  </a:lnTo>
                  <a:lnTo>
                    <a:pt x="6593" y="3636"/>
                  </a:lnTo>
                  <a:lnTo>
                    <a:pt x="6650" y="3658"/>
                  </a:lnTo>
                  <a:lnTo>
                    <a:pt x="6752" y="3725"/>
                  </a:lnTo>
                  <a:lnTo>
                    <a:pt x="6822" y="3747"/>
                  </a:lnTo>
                  <a:lnTo>
                    <a:pt x="6745" y="3803"/>
                  </a:lnTo>
                  <a:lnTo>
                    <a:pt x="6734" y="3885"/>
                  </a:lnTo>
                  <a:lnTo>
                    <a:pt x="6799" y="4000"/>
                  </a:lnTo>
                  <a:lnTo>
                    <a:pt x="6876" y="4010"/>
                  </a:lnTo>
                  <a:lnTo>
                    <a:pt x="6978" y="3973"/>
                  </a:lnTo>
                  <a:lnTo>
                    <a:pt x="7050" y="4016"/>
                  </a:lnTo>
                  <a:lnTo>
                    <a:pt x="7134" y="4016"/>
                  </a:lnTo>
                  <a:lnTo>
                    <a:pt x="7244" y="3951"/>
                  </a:lnTo>
                  <a:lnTo>
                    <a:pt x="7303" y="3880"/>
                  </a:lnTo>
                  <a:lnTo>
                    <a:pt x="7350" y="3811"/>
                  </a:lnTo>
                  <a:lnTo>
                    <a:pt x="7172" y="3789"/>
                  </a:lnTo>
                  <a:lnTo>
                    <a:pt x="7055" y="3737"/>
                  </a:lnTo>
                  <a:lnTo>
                    <a:pt x="6970" y="3668"/>
                  </a:lnTo>
                  <a:lnTo>
                    <a:pt x="7105" y="3629"/>
                  </a:lnTo>
                  <a:lnTo>
                    <a:pt x="7212" y="3659"/>
                  </a:lnTo>
                  <a:lnTo>
                    <a:pt x="7350" y="3616"/>
                  </a:lnTo>
                  <a:lnTo>
                    <a:pt x="7268" y="3528"/>
                  </a:lnTo>
                  <a:lnTo>
                    <a:pt x="7427" y="3557"/>
                  </a:lnTo>
                  <a:lnTo>
                    <a:pt x="7515" y="3476"/>
                  </a:lnTo>
                  <a:lnTo>
                    <a:pt x="7564" y="3533"/>
                  </a:lnTo>
                  <a:lnTo>
                    <a:pt x="7778" y="3513"/>
                  </a:lnTo>
                  <a:lnTo>
                    <a:pt x="7875" y="3488"/>
                  </a:lnTo>
                  <a:lnTo>
                    <a:pt x="7940" y="3441"/>
                  </a:lnTo>
                  <a:lnTo>
                    <a:pt x="7870" y="3360"/>
                  </a:lnTo>
                  <a:lnTo>
                    <a:pt x="7709" y="3308"/>
                  </a:lnTo>
                  <a:lnTo>
                    <a:pt x="7609" y="3343"/>
                  </a:lnTo>
                  <a:lnTo>
                    <a:pt x="7480" y="3368"/>
                  </a:lnTo>
                  <a:lnTo>
                    <a:pt x="7348" y="3311"/>
                  </a:lnTo>
                  <a:lnTo>
                    <a:pt x="7381" y="3272"/>
                  </a:lnTo>
                  <a:lnTo>
                    <a:pt x="7289" y="3212"/>
                  </a:lnTo>
                  <a:lnTo>
                    <a:pt x="7427" y="3247"/>
                  </a:lnTo>
                  <a:lnTo>
                    <a:pt x="7535" y="3188"/>
                  </a:lnTo>
                  <a:lnTo>
                    <a:pt x="7545" y="3139"/>
                  </a:lnTo>
                  <a:lnTo>
                    <a:pt x="7453" y="3119"/>
                  </a:lnTo>
                  <a:lnTo>
                    <a:pt x="7517" y="3050"/>
                  </a:lnTo>
                  <a:lnTo>
                    <a:pt x="7562" y="2971"/>
                  </a:lnTo>
                  <a:lnTo>
                    <a:pt x="7703" y="2915"/>
                  </a:lnTo>
                  <a:lnTo>
                    <a:pt x="7743" y="2862"/>
                  </a:lnTo>
                  <a:lnTo>
                    <a:pt x="7860" y="2850"/>
                  </a:lnTo>
                  <a:lnTo>
                    <a:pt x="7927" y="2830"/>
                  </a:lnTo>
                  <a:lnTo>
                    <a:pt x="7952" y="2791"/>
                  </a:lnTo>
                  <a:lnTo>
                    <a:pt x="8004" y="2740"/>
                  </a:lnTo>
                  <a:lnTo>
                    <a:pt x="7994" y="2693"/>
                  </a:lnTo>
                  <a:lnTo>
                    <a:pt x="7892" y="2708"/>
                  </a:lnTo>
                  <a:lnTo>
                    <a:pt x="7885" y="2633"/>
                  </a:lnTo>
                  <a:lnTo>
                    <a:pt x="8012" y="2628"/>
                  </a:lnTo>
                  <a:lnTo>
                    <a:pt x="8036" y="2582"/>
                  </a:lnTo>
                  <a:lnTo>
                    <a:pt x="8166" y="2471"/>
                  </a:lnTo>
                  <a:lnTo>
                    <a:pt x="8290" y="2421"/>
                  </a:lnTo>
                  <a:lnTo>
                    <a:pt x="8267" y="2506"/>
                  </a:lnTo>
                  <a:lnTo>
                    <a:pt x="8394" y="2496"/>
                  </a:lnTo>
                  <a:lnTo>
                    <a:pt x="8439" y="2459"/>
                  </a:lnTo>
                  <a:lnTo>
                    <a:pt x="8531" y="2427"/>
                  </a:lnTo>
                  <a:lnTo>
                    <a:pt x="8697" y="2385"/>
                  </a:lnTo>
                  <a:lnTo>
                    <a:pt x="8821" y="2375"/>
                  </a:lnTo>
                  <a:lnTo>
                    <a:pt x="8893" y="2348"/>
                  </a:lnTo>
                  <a:lnTo>
                    <a:pt x="8888" y="2313"/>
                  </a:lnTo>
                  <a:lnTo>
                    <a:pt x="8945" y="2266"/>
                  </a:lnTo>
                  <a:lnTo>
                    <a:pt x="9017" y="2330"/>
                  </a:lnTo>
                  <a:lnTo>
                    <a:pt x="9037" y="2235"/>
                  </a:lnTo>
                  <a:lnTo>
                    <a:pt x="9204" y="2279"/>
                  </a:lnTo>
                  <a:lnTo>
                    <a:pt x="9251" y="2274"/>
                  </a:lnTo>
                  <a:lnTo>
                    <a:pt x="9229" y="2224"/>
                  </a:lnTo>
                  <a:lnTo>
                    <a:pt x="9256" y="2185"/>
                  </a:lnTo>
                  <a:lnTo>
                    <a:pt x="9326" y="2210"/>
                  </a:lnTo>
                  <a:lnTo>
                    <a:pt x="9405" y="2153"/>
                  </a:lnTo>
                  <a:lnTo>
                    <a:pt x="9469" y="2082"/>
                  </a:lnTo>
                  <a:lnTo>
                    <a:pt x="9568" y="2067"/>
                  </a:lnTo>
                  <a:lnTo>
                    <a:pt x="9626" y="2017"/>
                  </a:lnTo>
                  <a:lnTo>
                    <a:pt x="9661" y="1961"/>
                  </a:lnTo>
                  <a:lnTo>
                    <a:pt x="9733" y="1954"/>
                  </a:lnTo>
                  <a:lnTo>
                    <a:pt x="9855" y="1981"/>
                  </a:lnTo>
                  <a:lnTo>
                    <a:pt x="9984" y="1983"/>
                  </a:lnTo>
                  <a:lnTo>
                    <a:pt x="10058" y="1986"/>
                  </a:lnTo>
                  <a:lnTo>
                    <a:pt x="10163" y="2003"/>
                  </a:lnTo>
                  <a:lnTo>
                    <a:pt x="10242" y="1976"/>
                  </a:lnTo>
                  <a:lnTo>
                    <a:pt x="10294" y="1985"/>
                  </a:lnTo>
                  <a:lnTo>
                    <a:pt x="10418" y="1983"/>
                  </a:lnTo>
                  <a:lnTo>
                    <a:pt x="10554" y="2010"/>
                  </a:lnTo>
                  <a:lnTo>
                    <a:pt x="10617" y="1996"/>
                  </a:lnTo>
                  <a:lnTo>
                    <a:pt x="10713" y="2013"/>
                  </a:lnTo>
                  <a:lnTo>
                    <a:pt x="10709" y="2038"/>
                  </a:lnTo>
                  <a:lnTo>
                    <a:pt x="10813" y="2045"/>
                  </a:lnTo>
                  <a:lnTo>
                    <a:pt x="10841" y="2023"/>
                  </a:lnTo>
                  <a:lnTo>
                    <a:pt x="10883" y="2074"/>
                  </a:lnTo>
                  <a:lnTo>
                    <a:pt x="10972" y="2102"/>
                  </a:lnTo>
                  <a:lnTo>
                    <a:pt x="11072" y="2049"/>
                  </a:lnTo>
                  <a:lnTo>
                    <a:pt x="11128" y="2060"/>
                  </a:lnTo>
                  <a:lnTo>
                    <a:pt x="11255" y="2023"/>
                  </a:lnTo>
                  <a:lnTo>
                    <a:pt x="11319" y="2018"/>
                  </a:lnTo>
                  <a:lnTo>
                    <a:pt x="11396" y="1978"/>
                  </a:lnTo>
                  <a:lnTo>
                    <a:pt x="11426" y="1929"/>
                  </a:lnTo>
                  <a:lnTo>
                    <a:pt x="11523" y="1895"/>
                  </a:lnTo>
                  <a:lnTo>
                    <a:pt x="11642" y="1912"/>
                  </a:lnTo>
                  <a:lnTo>
                    <a:pt x="11700" y="1867"/>
                  </a:lnTo>
                  <a:lnTo>
                    <a:pt x="11620" y="1818"/>
                  </a:lnTo>
                  <a:lnTo>
                    <a:pt x="11568" y="1764"/>
                  </a:lnTo>
                  <a:lnTo>
                    <a:pt x="11534" y="1707"/>
                  </a:lnTo>
                  <a:lnTo>
                    <a:pt x="11457" y="1656"/>
                  </a:lnTo>
                  <a:lnTo>
                    <a:pt x="11414" y="1589"/>
                  </a:lnTo>
                  <a:lnTo>
                    <a:pt x="11573" y="1608"/>
                  </a:lnTo>
                  <a:lnTo>
                    <a:pt x="11546" y="1655"/>
                  </a:lnTo>
                  <a:lnTo>
                    <a:pt x="11606" y="1665"/>
                  </a:lnTo>
                  <a:lnTo>
                    <a:pt x="11789" y="1648"/>
                  </a:lnTo>
                  <a:lnTo>
                    <a:pt x="11911" y="1631"/>
                  </a:lnTo>
                  <a:lnTo>
                    <a:pt x="11839" y="1559"/>
                  </a:lnTo>
                  <a:lnTo>
                    <a:pt x="11824" y="1517"/>
                  </a:lnTo>
                  <a:lnTo>
                    <a:pt x="11717" y="1473"/>
                  </a:lnTo>
                  <a:lnTo>
                    <a:pt x="11601" y="1464"/>
                  </a:lnTo>
                  <a:lnTo>
                    <a:pt x="11546" y="1436"/>
                  </a:lnTo>
                  <a:lnTo>
                    <a:pt x="11516" y="1453"/>
                  </a:lnTo>
                  <a:lnTo>
                    <a:pt x="11426" y="1461"/>
                  </a:lnTo>
                  <a:lnTo>
                    <a:pt x="11377" y="1456"/>
                  </a:lnTo>
                  <a:lnTo>
                    <a:pt x="11446" y="1429"/>
                  </a:lnTo>
                  <a:lnTo>
                    <a:pt x="11404" y="1407"/>
                  </a:lnTo>
                  <a:lnTo>
                    <a:pt x="11401" y="1363"/>
                  </a:lnTo>
                  <a:lnTo>
                    <a:pt x="11469" y="1343"/>
                  </a:lnTo>
                  <a:lnTo>
                    <a:pt x="11528" y="1358"/>
                  </a:lnTo>
                  <a:lnTo>
                    <a:pt x="11608" y="1326"/>
                  </a:lnTo>
                  <a:lnTo>
                    <a:pt x="11660" y="1348"/>
                  </a:lnTo>
                  <a:lnTo>
                    <a:pt x="11730" y="1353"/>
                  </a:lnTo>
                  <a:lnTo>
                    <a:pt x="11777" y="1315"/>
                  </a:lnTo>
                  <a:lnTo>
                    <a:pt x="11866" y="1281"/>
                  </a:lnTo>
                  <a:lnTo>
                    <a:pt x="11921" y="1241"/>
                  </a:lnTo>
                  <a:lnTo>
                    <a:pt x="11868" y="1193"/>
                  </a:lnTo>
                  <a:lnTo>
                    <a:pt x="11888" y="1150"/>
                  </a:lnTo>
                  <a:lnTo>
                    <a:pt x="11834" y="1119"/>
                  </a:lnTo>
                  <a:lnTo>
                    <a:pt x="11771" y="1071"/>
                  </a:lnTo>
                  <a:lnTo>
                    <a:pt x="11645" y="1067"/>
                  </a:lnTo>
                  <a:lnTo>
                    <a:pt x="11595" y="1032"/>
                  </a:lnTo>
                  <a:lnTo>
                    <a:pt x="11622" y="1007"/>
                  </a:lnTo>
                  <a:lnTo>
                    <a:pt x="11628" y="961"/>
                  </a:lnTo>
                  <a:lnTo>
                    <a:pt x="11568" y="954"/>
                  </a:lnTo>
                  <a:lnTo>
                    <a:pt x="11464" y="973"/>
                  </a:lnTo>
                  <a:lnTo>
                    <a:pt x="11437" y="933"/>
                  </a:lnTo>
                  <a:lnTo>
                    <a:pt x="11406" y="956"/>
                  </a:lnTo>
                  <a:lnTo>
                    <a:pt x="11350" y="912"/>
                  </a:lnTo>
                  <a:lnTo>
                    <a:pt x="11293" y="936"/>
                  </a:lnTo>
                  <a:lnTo>
                    <a:pt x="11263" y="919"/>
                  </a:lnTo>
                  <a:lnTo>
                    <a:pt x="11149" y="936"/>
                  </a:lnTo>
                  <a:lnTo>
                    <a:pt x="11205" y="894"/>
                  </a:lnTo>
                  <a:lnTo>
                    <a:pt x="11231" y="840"/>
                  </a:lnTo>
                  <a:lnTo>
                    <a:pt x="11312" y="820"/>
                  </a:lnTo>
                  <a:lnTo>
                    <a:pt x="11337" y="808"/>
                  </a:lnTo>
                  <a:lnTo>
                    <a:pt x="11489" y="779"/>
                  </a:lnTo>
                  <a:lnTo>
                    <a:pt x="11548" y="757"/>
                  </a:lnTo>
                  <a:lnTo>
                    <a:pt x="11678" y="766"/>
                  </a:lnTo>
                  <a:lnTo>
                    <a:pt x="11804" y="746"/>
                  </a:lnTo>
                  <a:lnTo>
                    <a:pt x="11914" y="742"/>
                  </a:lnTo>
                  <a:lnTo>
                    <a:pt x="12045" y="732"/>
                  </a:lnTo>
                  <a:lnTo>
                    <a:pt x="12033" y="719"/>
                  </a:lnTo>
                  <a:lnTo>
                    <a:pt x="11842" y="707"/>
                  </a:lnTo>
                  <a:lnTo>
                    <a:pt x="11745" y="715"/>
                  </a:lnTo>
                  <a:lnTo>
                    <a:pt x="11630" y="724"/>
                  </a:lnTo>
                  <a:lnTo>
                    <a:pt x="11526" y="731"/>
                  </a:lnTo>
                  <a:lnTo>
                    <a:pt x="11456" y="719"/>
                  </a:lnTo>
                  <a:lnTo>
                    <a:pt x="11327" y="736"/>
                  </a:lnTo>
                  <a:lnTo>
                    <a:pt x="11287" y="766"/>
                  </a:lnTo>
                  <a:lnTo>
                    <a:pt x="11121" y="791"/>
                  </a:lnTo>
                  <a:lnTo>
                    <a:pt x="11093" y="821"/>
                  </a:lnTo>
                  <a:lnTo>
                    <a:pt x="10989" y="838"/>
                  </a:lnTo>
                  <a:lnTo>
                    <a:pt x="10880" y="867"/>
                  </a:lnTo>
                  <a:lnTo>
                    <a:pt x="10786" y="919"/>
                  </a:lnTo>
                  <a:lnTo>
                    <a:pt x="10857" y="958"/>
                  </a:lnTo>
                  <a:lnTo>
                    <a:pt x="10719" y="1013"/>
                  </a:lnTo>
                  <a:lnTo>
                    <a:pt x="10657" y="1067"/>
                  </a:lnTo>
                  <a:lnTo>
                    <a:pt x="10545" y="1116"/>
                  </a:lnTo>
                  <a:lnTo>
                    <a:pt x="10518" y="1096"/>
                  </a:lnTo>
                  <a:lnTo>
                    <a:pt x="10614" y="1069"/>
                  </a:lnTo>
                  <a:lnTo>
                    <a:pt x="10651" y="988"/>
                  </a:lnTo>
                  <a:lnTo>
                    <a:pt x="10636" y="943"/>
                  </a:lnTo>
                  <a:lnTo>
                    <a:pt x="10530" y="963"/>
                  </a:lnTo>
                  <a:lnTo>
                    <a:pt x="10450" y="991"/>
                  </a:lnTo>
                  <a:lnTo>
                    <a:pt x="10343" y="1015"/>
                  </a:lnTo>
                  <a:lnTo>
                    <a:pt x="10292" y="1023"/>
                  </a:lnTo>
                  <a:lnTo>
                    <a:pt x="10321" y="1077"/>
                  </a:lnTo>
                  <a:lnTo>
                    <a:pt x="10224" y="1103"/>
                  </a:lnTo>
                  <a:lnTo>
                    <a:pt x="10107" y="1077"/>
                  </a:lnTo>
                  <a:lnTo>
                    <a:pt x="9916" y="1062"/>
                  </a:lnTo>
                  <a:lnTo>
                    <a:pt x="9790" y="1087"/>
                  </a:lnTo>
                  <a:lnTo>
                    <a:pt x="9618" y="1087"/>
                  </a:lnTo>
                  <a:lnTo>
                    <a:pt x="9522" y="1089"/>
                  </a:lnTo>
                  <a:lnTo>
                    <a:pt x="9290" y="1054"/>
                  </a:lnTo>
                  <a:lnTo>
                    <a:pt x="9166" y="1059"/>
                  </a:lnTo>
                  <a:lnTo>
                    <a:pt x="9015" y="1096"/>
                  </a:lnTo>
                  <a:lnTo>
                    <a:pt x="8921" y="1116"/>
                  </a:lnTo>
                  <a:lnTo>
                    <a:pt x="8823" y="1069"/>
                  </a:lnTo>
                  <a:lnTo>
                    <a:pt x="8654" y="1057"/>
                  </a:lnTo>
                  <a:lnTo>
                    <a:pt x="8578" y="1015"/>
                  </a:lnTo>
                  <a:lnTo>
                    <a:pt x="8473" y="1025"/>
                  </a:lnTo>
                  <a:lnTo>
                    <a:pt x="8397" y="1022"/>
                  </a:lnTo>
                  <a:lnTo>
                    <a:pt x="8364" y="997"/>
                  </a:lnTo>
                  <a:lnTo>
                    <a:pt x="8200" y="1002"/>
                  </a:lnTo>
                  <a:lnTo>
                    <a:pt x="8133" y="970"/>
                  </a:lnTo>
                  <a:lnTo>
                    <a:pt x="7974" y="1000"/>
                  </a:lnTo>
                  <a:lnTo>
                    <a:pt x="7950" y="968"/>
                  </a:lnTo>
                  <a:lnTo>
                    <a:pt x="7837" y="954"/>
                  </a:lnTo>
                  <a:lnTo>
                    <a:pt x="7617" y="1017"/>
                  </a:lnTo>
                  <a:lnTo>
                    <a:pt x="7514" y="1035"/>
                  </a:lnTo>
                  <a:lnTo>
                    <a:pt x="7239" y="1098"/>
                  </a:lnTo>
                  <a:lnTo>
                    <a:pt x="7226" y="1104"/>
                  </a:lnTo>
                  <a:lnTo>
                    <a:pt x="7130" y="1098"/>
                  </a:lnTo>
                  <a:lnTo>
                    <a:pt x="7057" y="1086"/>
                  </a:lnTo>
                  <a:lnTo>
                    <a:pt x="7065" y="1066"/>
                  </a:lnTo>
                  <a:lnTo>
                    <a:pt x="7189" y="1062"/>
                  </a:lnTo>
                  <a:lnTo>
                    <a:pt x="7368" y="1000"/>
                  </a:lnTo>
                  <a:lnTo>
                    <a:pt x="7370" y="988"/>
                  </a:lnTo>
                  <a:lnTo>
                    <a:pt x="7306" y="990"/>
                  </a:lnTo>
                  <a:lnTo>
                    <a:pt x="7214" y="983"/>
                  </a:lnTo>
                  <a:lnTo>
                    <a:pt x="7107" y="961"/>
                  </a:lnTo>
                  <a:lnTo>
                    <a:pt x="7020" y="917"/>
                  </a:lnTo>
                  <a:lnTo>
                    <a:pt x="7008" y="882"/>
                  </a:lnTo>
                  <a:lnTo>
                    <a:pt x="6924" y="890"/>
                  </a:lnTo>
                  <a:lnTo>
                    <a:pt x="6869" y="885"/>
                  </a:lnTo>
                  <a:lnTo>
                    <a:pt x="6847" y="869"/>
                  </a:lnTo>
                  <a:lnTo>
                    <a:pt x="6749" y="896"/>
                  </a:lnTo>
                  <a:lnTo>
                    <a:pt x="6685" y="902"/>
                  </a:lnTo>
                  <a:lnTo>
                    <a:pt x="6538" y="949"/>
                  </a:lnTo>
                  <a:lnTo>
                    <a:pt x="6462" y="978"/>
                  </a:lnTo>
                  <a:lnTo>
                    <a:pt x="6454" y="976"/>
                  </a:lnTo>
                  <a:cubicBezTo>
                    <a:pt x="7774" y="389"/>
                    <a:pt x="9229" y="54"/>
                    <a:pt x="10763" y="54"/>
                  </a:cubicBezTo>
                  <a:close/>
                  <a:moveTo>
                    <a:pt x="21158" y="13241"/>
                  </a:moveTo>
                  <a:lnTo>
                    <a:pt x="21200" y="13072"/>
                  </a:lnTo>
                  <a:lnTo>
                    <a:pt x="21227" y="12906"/>
                  </a:lnTo>
                  <a:lnTo>
                    <a:pt x="21250" y="12737"/>
                  </a:lnTo>
                  <a:lnTo>
                    <a:pt x="21239" y="12744"/>
                  </a:lnTo>
                  <a:lnTo>
                    <a:pt x="21212" y="12845"/>
                  </a:lnTo>
                  <a:lnTo>
                    <a:pt x="21202" y="12838"/>
                  </a:lnTo>
                  <a:lnTo>
                    <a:pt x="21197" y="12790"/>
                  </a:lnTo>
                  <a:lnTo>
                    <a:pt x="21183" y="12842"/>
                  </a:lnTo>
                  <a:lnTo>
                    <a:pt x="21158" y="12891"/>
                  </a:lnTo>
                  <a:lnTo>
                    <a:pt x="21177" y="12743"/>
                  </a:lnTo>
                  <a:lnTo>
                    <a:pt x="21143" y="12808"/>
                  </a:lnTo>
                  <a:lnTo>
                    <a:pt x="21115" y="12805"/>
                  </a:lnTo>
                  <a:lnTo>
                    <a:pt x="21069" y="12855"/>
                  </a:lnTo>
                  <a:lnTo>
                    <a:pt x="21018" y="13003"/>
                  </a:lnTo>
                  <a:lnTo>
                    <a:pt x="20959" y="13025"/>
                  </a:lnTo>
                  <a:lnTo>
                    <a:pt x="20922" y="13061"/>
                  </a:lnTo>
                  <a:lnTo>
                    <a:pt x="20870" y="13099"/>
                  </a:lnTo>
                  <a:lnTo>
                    <a:pt x="20802" y="13120"/>
                  </a:lnTo>
                  <a:lnTo>
                    <a:pt x="20698" y="13320"/>
                  </a:lnTo>
                  <a:lnTo>
                    <a:pt x="20654" y="13407"/>
                  </a:lnTo>
                  <a:lnTo>
                    <a:pt x="20668" y="13451"/>
                  </a:lnTo>
                  <a:lnTo>
                    <a:pt x="20753" y="13424"/>
                  </a:lnTo>
                  <a:lnTo>
                    <a:pt x="20807" y="13377"/>
                  </a:lnTo>
                  <a:lnTo>
                    <a:pt x="20847" y="13396"/>
                  </a:lnTo>
                  <a:lnTo>
                    <a:pt x="20905" y="13333"/>
                  </a:lnTo>
                  <a:lnTo>
                    <a:pt x="20931" y="13364"/>
                  </a:lnTo>
                  <a:lnTo>
                    <a:pt x="20949" y="13412"/>
                  </a:lnTo>
                  <a:lnTo>
                    <a:pt x="20997" y="13374"/>
                  </a:lnTo>
                  <a:lnTo>
                    <a:pt x="21033" y="13409"/>
                  </a:lnTo>
                  <a:lnTo>
                    <a:pt x="21051" y="13414"/>
                  </a:lnTo>
                  <a:lnTo>
                    <a:pt x="21081" y="13387"/>
                  </a:lnTo>
                  <a:lnTo>
                    <a:pt x="21093" y="13387"/>
                  </a:lnTo>
                  <a:lnTo>
                    <a:pt x="21138" y="13281"/>
                  </a:lnTo>
                  <a:lnTo>
                    <a:pt x="21158" y="13241"/>
                  </a:lnTo>
                  <a:close/>
                  <a:moveTo>
                    <a:pt x="11858" y="316"/>
                  </a:moveTo>
                  <a:lnTo>
                    <a:pt x="11856" y="327"/>
                  </a:lnTo>
                  <a:lnTo>
                    <a:pt x="11878" y="332"/>
                  </a:lnTo>
                  <a:lnTo>
                    <a:pt x="11933" y="330"/>
                  </a:lnTo>
                  <a:lnTo>
                    <a:pt x="11925" y="327"/>
                  </a:lnTo>
                  <a:lnTo>
                    <a:pt x="11898" y="320"/>
                  </a:lnTo>
                  <a:lnTo>
                    <a:pt x="11858" y="316"/>
                  </a:lnTo>
                  <a:close/>
                  <a:moveTo>
                    <a:pt x="11630" y="318"/>
                  </a:moveTo>
                  <a:lnTo>
                    <a:pt x="11616" y="320"/>
                  </a:lnTo>
                  <a:lnTo>
                    <a:pt x="11568" y="332"/>
                  </a:lnTo>
                  <a:lnTo>
                    <a:pt x="11578" y="335"/>
                  </a:lnTo>
                  <a:lnTo>
                    <a:pt x="11590" y="335"/>
                  </a:lnTo>
                  <a:lnTo>
                    <a:pt x="11650" y="338"/>
                  </a:lnTo>
                  <a:lnTo>
                    <a:pt x="11670" y="330"/>
                  </a:lnTo>
                  <a:lnTo>
                    <a:pt x="11677" y="328"/>
                  </a:lnTo>
                  <a:lnTo>
                    <a:pt x="11630" y="318"/>
                  </a:lnTo>
                  <a:close/>
                  <a:moveTo>
                    <a:pt x="11412" y="328"/>
                  </a:moveTo>
                  <a:lnTo>
                    <a:pt x="11419" y="333"/>
                  </a:lnTo>
                  <a:lnTo>
                    <a:pt x="11511" y="338"/>
                  </a:lnTo>
                  <a:lnTo>
                    <a:pt x="11498" y="332"/>
                  </a:lnTo>
                  <a:lnTo>
                    <a:pt x="11412" y="328"/>
                  </a:lnTo>
                  <a:close/>
                  <a:moveTo>
                    <a:pt x="11327" y="335"/>
                  </a:moveTo>
                  <a:lnTo>
                    <a:pt x="11282" y="340"/>
                  </a:lnTo>
                  <a:lnTo>
                    <a:pt x="11297" y="347"/>
                  </a:lnTo>
                  <a:lnTo>
                    <a:pt x="11355" y="353"/>
                  </a:lnTo>
                  <a:lnTo>
                    <a:pt x="11385" y="345"/>
                  </a:lnTo>
                  <a:lnTo>
                    <a:pt x="11404" y="342"/>
                  </a:lnTo>
                  <a:lnTo>
                    <a:pt x="11406" y="340"/>
                  </a:lnTo>
                  <a:lnTo>
                    <a:pt x="11389" y="335"/>
                  </a:lnTo>
                  <a:lnTo>
                    <a:pt x="11327" y="335"/>
                  </a:lnTo>
                  <a:close/>
                  <a:moveTo>
                    <a:pt x="11247" y="364"/>
                  </a:moveTo>
                  <a:lnTo>
                    <a:pt x="11180" y="369"/>
                  </a:lnTo>
                  <a:lnTo>
                    <a:pt x="11149" y="372"/>
                  </a:lnTo>
                  <a:lnTo>
                    <a:pt x="11121" y="377"/>
                  </a:lnTo>
                  <a:lnTo>
                    <a:pt x="11077" y="394"/>
                  </a:lnTo>
                  <a:lnTo>
                    <a:pt x="11081" y="397"/>
                  </a:lnTo>
                  <a:lnTo>
                    <a:pt x="11151" y="409"/>
                  </a:lnTo>
                  <a:lnTo>
                    <a:pt x="11208" y="419"/>
                  </a:lnTo>
                  <a:lnTo>
                    <a:pt x="11233" y="429"/>
                  </a:lnTo>
                  <a:lnTo>
                    <a:pt x="11277" y="423"/>
                  </a:lnTo>
                  <a:lnTo>
                    <a:pt x="11272" y="409"/>
                  </a:lnTo>
                  <a:lnTo>
                    <a:pt x="11298" y="392"/>
                  </a:lnTo>
                  <a:lnTo>
                    <a:pt x="11290" y="385"/>
                  </a:lnTo>
                  <a:lnTo>
                    <a:pt x="11258" y="377"/>
                  </a:lnTo>
                  <a:lnTo>
                    <a:pt x="11270" y="369"/>
                  </a:lnTo>
                  <a:lnTo>
                    <a:pt x="11260" y="364"/>
                  </a:lnTo>
                  <a:lnTo>
                    <a:pt x="11247" y="364"/>
                  </a:lnTo>
                  <a:close/>
                  <a:moveTo>
                    <a:pt x="10862" y="766"/>
                  </a:moveTo>
                  <a:lnTo>
                    <a:pt x="10759" y="791"/>
                  </a:lnTo>
                  <a:lnTo>
                    <a:pt x="10672" y="826"/>
                  </a:lnTo>
                  <a:lnTo>
                    <a:pt x="10716" y="848"/>
                  </a:lnTo>
                  <a:lnTo>
                    <a:pt x="10781" y="853"/>
                  </a:lnTo>
                  <a:lnTo>
                    <a:pt x="10835" y="842"/>
                  </a:lnTo>
                  <a:lnTo>
                    <a:pt x="10927" y="818"/>
                  </a:lnTo>
                  <a:lnTo>
                    <a:pt x="10913" y="784"/>
                  </a:lnTo>
                  <a:lnTo>
                    <a:pt x="10862" y="766"/>
                  </a:lnTo>
                  <a:close/>
                  <a:moveTo>
                    <a:pt x="8357" y="855"/>
                  </a:moveTo>
                  <a:lnTo>
                    <a:pt x="8315" y="869"/>
                  </a:lnTo>
                  <a:lnTo>
                    <a:pt x="8451" y="877"/>
                  </a:lnTo>
                  <a:lnTo>
                    <a:pt x="8481" y="946"/>
                  </a:lnTo>
                  <a:lnTo>
                    <a:pt x="8575" y="911"/>
                  </a:lnTo>
                  <a:lnTo>
                    <a:pt x="8630" y="902"/>
                  </a:lnTo>
                  <a:lnTo>
                    <a:pt x="8620" y="884"/>
                  </a:lnTo>
                  <a:lnTo>
                    <a:pt x="8578" y="867"/>
                  </a:lnTo>
                  <a:lnTo>
                    <a:pt x="8510" y="867"/>
                  </a:lnTo>
                  <a:lnTo>
                    <a:pt x="8446" y="855"/>
                  </a:lnTo>
                  <a:lnTo>
                    <a:pt x="8357" y="855"/>
                  </a:lnTo>
                  <a:close/>
                  <a:moveTo>
                    <a:pt x="7853" y="896"/>
                  </a:moveTo>
                  <a:lnTo>
                    <a:pt x="7730" y="933"/>
                  </a:lnTo>
                  <a:lnTo>
                    <a:pt x="7693" y="931"/>
                  </a:lnTo>
                  <a:lnTo>
                    <a:pt x="7572" y="959"/>
                  </a:lnTo>
                  <a:lnTo>
                    <a:pt x="7517" y="961"/>
                  </a:lnTo>
                  <a:lnTo>
                    <a:pt x="7308" y="1027"/>
                  </a:lnTo>
                  <a:lnTo>
                    <a:pt x="7262" y="1055"/>
                  </a:lnTo>
                  <a:lnTo>
                    <a:pt x="7345" y="1052"/>
                  </a:lnTo>
                  <a:lnTo>
                    <a:pt x="7480" y="1017"/>
                  </a:lnTo>
                  <a:lnTo>
                    <a:pt x="7564" y="1010"/>
                  </a:lnTo>
                  <a:lnTo>
                    <a:pt x="7624" y="1007"/>
                  </a:lnTo>
                  <a:lnTo>
                    <a:pt x="7731" y="970"/>
                  </a:lnTo>
                  <a:lnTo>
                    <a:pt x="7807" y="949"/>
                  </a:lnTo>
                  <a:lnTo>
                    <a:pt x="7932" y="914"/>
                  </a:lnTo>
                  <a:lnTo>
                    <a:pt x="7927" y="901"/>
                  </a:lnTo>
                  <a:lnTo>
                    <a:pt x="7853" y="896"/>
                  </a:lnTo>
                  <a:close/>
                  <a:moveTo>
                    <a:pt x="11991" y="1106"/>
                  </a:moveTo>
                  <a:lnTo>
                    <a:pt x="11930" y="1108"/>
                  </a:lnTo>
                  <a:lnTo>
                    <a:pt x="11925" y="1138"/>
                  </a:lnTo>
                  <a:lnTo>
                    <a:pt x="11993" y="1160"/>
                  </a:lnTo>
                  <a:lnTo>
                    <a:pt x="12089" y="1165"/>
                  </a:lnTo>
                  <a:lnTo>
                    <a:pt x="12045" y="1133"/>
                  </a:lnTo>
                  <a:lnTo>
                    <a:pt x="11991" y="1106"/>
                  </a:lnTo>
                  <a:close/>
                  <a:moveTo>
                    <a:pt x="12145" y="1424"/>
                  </a:moveTo>
                  <a:lnTo>
                    <a:pt x="12073" y="1426"/>
                  </a:lnTo>
                  <a:lnTo>
                    <a:pt x="12062" y="1434"/>
                  </a:lnTo>
                  <a:lnTo>
                    <a:pt x="12135" y="1464"/>
                  </a:lnTo>
                  <a:lnTo>
                    <a:pt x="12187" y="1503"/>
                  </a:lnTo>
                  <a:lnTo>
                    <a:pt x="12243" y="1507"/>
                  </a:lnTo>
                  <a:lnTo>
                    <a:pt x="12281" y="1537"/>
                  </a:lnTo>
                  <a:lnTo>
                    <a:pt x="12306" y="1507"/>
                  </a:lnTo>
                  <a:lnTo>
                    <a:pt x="12291" y="1495"/>
                  </a:lnTo>
                  <a:lnTo>
                    <a:pt x="12217" y="1480"/>
                  </a:lnTo>
                  <a:lnTo>
                    <a:pt x="12197" y="1458"/>
                  </a:lnTo>
                  <a:lnTo>
                    <a:pt x="12145" y="1424"/>
                  </a:lnTo>
                  <a:close/>
                  <a:moveTo>
                    <a:pt x="12350" y="1602"/>
                  </a:moveTo>
                  <a:lnTo>
                    <a:pt x="12306" y="1611"/>
                  </a:lnTo>
                  <a:lnTo>
                    <a:pt x="12249" y="1695"/>
                  </a:lnTo>
                  <a:lnTo>
                    <a:pt x="12124" y="1670"/>
                  </a:lnTo>
                  <a:lnTo>
                    <a:pt x="12028" y="1690"/>
                  </a:lnTo>
                  <a:lnTo>
                    <a:pt x="12119" y="1813"/>
                  </a:lnTo>
                  <a:lnTo>
                    <a:pt x="12296" y="1884"/>
                  </a:lnTo>
                  <a:lnTo>
                    <a:pt x="12326" y="1813"/>
                  </a:lnTo>
                  <a:lnTo>
                    <a:pt x="12356" y="1850"/>
                  </a:lnTo>
                  <a:lnTo>
                    <a:pt x="12311" y="1904"/>
                  </a:lnTo>
                  <a:lnTo>
                    <a:pt x="12415" y="2054"/>
                  </a:lnTo>
                  <a:lnTo>
                    <a:pt x="12507" y="2183"/>
                  </a:lnTo>
                  <a:lnTo>
                    <a:pt x="12554" y="2257"/>
                  </a:lnTo>
                  <a:lnTo>
                    <a:pt x="12676" y="2377"/>
                  </a:lnTo>
                  <a:lnTo>
                    <a:pt x="12795" y="2431"/>
                  </a:lnTo>
                  <a:lnTo>
                    <a:pt x="12934" y="2550"/>
                  </a:lnTo>
                  <a:lnTo>
                    <a:pt x="13004" y="2528"/>
                  </a:lnTo>
                  <a:lnTo>
                    <a:pt x="13028" y="2453"/>
                  </a:lnTo>
                  <a:lnTo>
                    <a:pt x="13128" y="2469"/>
                  </a:lnTo>
                  <a:lnTo>
                    <a:pt x="13123" y="2596"/>
                  </a:lnTo>
                  <a:lnTo>
                    <a:pt x="13230" y="2653"/>
                  </a:lnTo>
                  <a:lnTo>
                    <a:pt x="13299" y="2735"/>
                  </a:lnTo>
                  <a:lnTo>
                    <a:pt x="13386" y="2799"/>
                  </a:lnTo>
                  <a:lnTo>
                    <a:pt x="13473" y="2838"/>
                  </a:lnTo>
                  <a:lnTo>
                    <a:pt x="13491" y="2904"/>
                  </a:lnTo>
                  <a:lnTo>
                    <a:pt x="13393" y="2944"/>
                  </a:lnTo>
                  <a:lnTo>
                    <a:pt x="13372" y="3001"/>
                  </a:lnTo>
                  <a:lnTo>
                    <a:pt x="13431" y="3085"/>
                  </a:lnTo>
                  <a:lnTo>
                    <a:pt x="13609" y="3237"/>
                  </a:lnTo>
                  <a:lnTo>
                    <a:pt x="13587" y="3380"/>
                  </a:lnTo>
                  <a:lnTo>
                    <a:pt x="13527" y="3442"/>
                  </a:lnTo>
                  <a:lnTo>
                    <a:pt x="13662" y="3835"/>
                  </a:lnTo>
                  <a:lnTo>
                    <a:pt x="13761" y="3880"/>
                  </a:lnTo>
                  <a:lnTo>
                    <a:pt x="13898" y="3826"/>
                  </a:lnTo>
                  <a:lnTo>
                    <a:pt x="13912" y="3904"/>
                  </a:lnTo>
                  <a:lnTo>
                    <a:pt x="13973" y="3932"/>
                  </a:lnTo>
                  <a:lnTo>
                    <a:pt x="13960" y="4026"/>
                  </a:lnTo>
                  <a:lnTo>
                    <a:pt x="14037" y="4102"/>
                  </a:lnTo>
                  <a:lnTo>
                    <a:pt x="13987" y="4181"/>
                  </a:lnTo>
                  <a:lnTo>
                    <a:pt x="14181" y="4223"/>
                  </a:lnTo>
                  <a:lnTo>
                    <a:pt x="14134" y="4301"/>
                  </a:lnTo>
                  <a:lnTo>
                    <a:pt x="14012" y="4358"/>
                  </a:lnTo>
                  <a:lnTo>
                    <a:pt x="13933" y="4329"/>
                  </a:lnTo>
                  <a:lnTo>
                    <a:pt x="13826" y="4348"/>
                  </a:lnTo>
                  <a:lnTo>
                    <a:pt x="13749" y="4417"/>
                  </a:lnTo>
                  <a:lnTo>
                    <a:pt x="13764" y="4486"/>
                  </a:lnTo>
                  <a:lnTo>
                    <a:pt x="13747" y="4575"/>
                  </a:lnTo>
                  <a:lnTo>
                    <a:pt x="13883" y="4589"/>
                  </a:lnTo>
                  <a:lnTo>
                    <a:pt x="13873" y="4774"/>
                  </a:lnTo>
                  <a:lnTo>
                    <a:pt x="13789" y="4772"/>
                  </a:lnTo>
                  <a:lnTo>
                    <a:pt x="13761" y="4907"/>
                  </a:lnTo>
                  <a:lnTo>
                    <a:pt x="13786" y="4981"/>
                  </a:lnTo>
                  <a:lnTo>
                    <a:pt x="13831" y="5011"/>
                  </a:lnTo>
                  <a:lnTo>
                    <a:pt x="13714" y="5008"/>
                  </a:lnTo>
                  <a:lnTo>
                    <a:pt x="13744" y="5053"/>
                  </a:lnTo>
                  <a:lnTo>
                    <a:pt x="13692" y="5105"/>
                  </a:lnTo>
                  <a:lnTo>
                    <a:pt x="13659" y="5151"/>
                  </a:lnTo>
                  <a:lnTo>
                    <a:pt x="13610" y="5105"/>
                  </a:lnTo>
                  <a:lnTo>
                    <a:pt x="13523" y="4976"/>
                  </a:lnTo>
                  <a:lnTo>
                    <a:pt x="13473" y="4920"/>
                  </a:lnTo>
                  <a:lnTo>
                    <a:pt x="13379" y="4893"/>
                  </a:lnTo>
                  <a:lnTo>
                    <a:pt x="13309" y="4910"/>
                  </a:lnTo>
                  <a:lnTo>
                    <a:pt x="13213" y="4972"/>
                  </a:lnTo>
                  <a:lnTo>
                    <a:pt x="13195" y="5075"/>
                  </a:lnTo>
                  <a:lnTo>
                    <a:pt x="13232" y="5119"/>
                  </a:lnTo>
                  <a:lnTo>
                    <a:pt x="13141" y="5104"/>
                  </a:lnTo>
                  <a:lnTo>
                    <a:pt x="13095" y="5173"/>
                  </a:lnTo>
                  <a:lnTo>
                    <a:pt x="13063" y="5114"/>
                  </a:lnTo>
                  <a:lnTo>
                    <a:pt x="12991" y="5153"/>
                  </a:lnTo>
                  <a:lnTo>
                    <a:pt x="13041" y="5254"/>
                  </a:lnTo>
                  <a:lnTo>
                    <a:pt x="13105" y="5312"/>
                  </a:lnTo>
                  <a:lnTo>
                    <a:pt x="13177" y="5351"/>
                  </a:lnTo>
                  <a:lnTo>
                    <a:pt x="13150" y="5413"/>
                  </a:lnTo>
                  <a:lnTo>
                    <a:pt x="13208" y="5531"/>
                  </a:lnTo>
                  <a:lnTo>
                    <a:pt x="13157" y="5541"/>
                  </a:lnTo>
                  <a:lnTo>
                    <a:pt x="13128" y="5639"/>
                  </a:lnTo>
                  <a:lnTo>
                    <a:pt x="13167" y="5674"/>
                  </a:lnTo>
                  <a:lnTo>
                    <a:pt x="13136" y="5777"/>
                  </a:lnTo>
                  <a:lnTo>
                    <a:pt x="13173" y="5893"/>
                  </a:lnTo>
                  <a:lnTo>
                    <a:pt x="13150" y="5935"/>
                  </a:lnTo>
                  <a:lnTo>
                    <a:pt x="13224" y="6043"/>
                  </a:lnTo>
                  <a:lnTo>
                    <a:pt x="13326" y="6068"/>
                  </a:lnTo>
                  <a:lnTo>
                    <a:pt x="13287" y="6163"/>
                  </a:lnTo>
                  <a:lnTo>
                    <a:pt x="13212" y="6243"/>
                  </a:lnTo>
                  <a:lnTo>
                    <a:pt x="13188" y="6327"/>
                  </a:lnTo>
                  <a:lnTo>
                    <a:pt x="13346" y="6452"/>
                  </a:lnTo>
                  <a:lnTo>
                    <a:pt x="13495" y="6516"/>
                  </a:lnTo>
                  <a:lnTo>
                    <a:pt x="13351" y="6519"/>
                  </a:lnTo>
                  <a:lnTo>
                    <a:pt x="13284" y="6602"/>
                  </a:lnTo>
                  <a:lnTo>
                    <a:pt x="13275" y="6713"/>
                  </a:lnTo>
                  <a:lnTo>
                    <a:pt x="13389" y="6789"/>
                  </a:lnTo>
                  <a:lnTo>
                    <a:pt x="13322" y="6806"/>
                  </a:lnTo>
                  <a:lnTo>
                    <a:pt x="13210" y="6666"/>
                  </a:lnTo>
                  <a:lnTo>
                    <a:pt x="13116" y="6612"/>
                  </a:lnTo>
                  <a:lnTo>
                    <a:pt x="13101" y="6630"/>
                  </a:lnTo>
                  <a:lnTo>
                    <a:pt x="13203" y="6716"/>
                  </a:lnTo>
                  <a:lnTo>
                    <a:pt x="13220" y="6870"/>
                  </a:lnTo>
                  <a:lnTo>
                    <a:pt x="13379" y="6932"/>
                  </a:lnTo>
                  <a:lnTo>
                    <a:pt x="13473" y="7098"/>
                  </a:lnTo>
                  <a:lnTo>
                    <a:pt x="13555" y="7166"/>
                  </a:lnTo>
                  <a:lnTo>
                    <a:pt x="13615" y="7132"/>
                  </a:lnTo>
                  <a:lnTo>
                    <a:pt x="13679" y="7242"/>
                  </a:lnTo>
                  <a:lnTo>
                    <a:pt x="13779" y="7294"/>
                  </a:lnTo>
                  <a:lnTo>
                    <a:pt x="13798" y="7396"/>
                  </a:lnTo>
                  <a:lnTo>
                    <a:pt x="13848" y="7477"/>
                  </a:lnTo>
                  <a:lnTo>
                    <a:pt x="13823" y="7563"/>
                  </a:lnTo>
                  <a:lnTo>
                    <a:pt x="13846" y="7630"/>
                  </a:lnTo>
                  <a:lnTo>
                    <a:pt x="13768" y="7659"/>
                  </a:lnTo>
                  <a:lnTo>
                    <a:pt x="13694" y="7375"/>
                  </a:lnTo>
                  <a:lnTo>
                    <a:pt x="13632" y="7263"/>
                  </a:lnTo>
                  <a:lnTo>
                    <a:pt x="13503" y="7223"/>
                  </a:lnTo>
                  <a:lnTo>
                    <a:pt x="13341" y="7024"/>
                  </a:lnTo>
                  <a:lnTo>
                    <a:pt x="13239" y="6940"/>
                  </a:lnTo>
                  <a:lnTo>
                    <a:pt x="13172" y="6918"/>
                  </a:lnTo>
                  <a:lnTo>
                    <a:pt x="13108" y="6775"/>
                  </a:lnTo>
                  <a:lnTo>
                    <a:pt x="13029" y="6708"/>
                  </a:lnTo>
                  <a:lnTo>
                    <a:pt x="12892" y="6755"/>
                  </a:lnTo>
                  <a:lnTo>
                    <a:pt x="12885" y="6806"/>
                  </a:lnTo>
                  <a:lnTo>
                    <a:pt x="12966" y="6955"/>
                  </a:lnTo>
                  <a:lnTo>
                    <a:pt x="12987" y="7146"/>
                  </a:lnTo>
                  <a:lnTo>
                    <a:pt x="13024" y="7191"/>
                  </a:lnTo>
                  <a:lnTo>
                    <a:pt x="13138" y="7289"/>
                  </a:lnTo>
                  <a:lnTo>
                    <a:pt x="13177" y="7369"/>
                  </a:lnTo>
                  <a:lnTo>
                    <a:pt x="13247" y="7343"/>
                  </a:lnTo>
                  <a:lnTo>
                    <a:pt x="13274" y="7373"/>
                  </a:lnTo>
                  <a:lnTo>
                    <a:pt x="13386" y="7412"/>
                  </a:lnTo>
                  <a:lnTo>
                    <a:pt x="13413" y="7514"/>
                  </a:lnTo>
                  <a:lnTo>
                    <a:pt x="13095" y="7472"/>
                  </a:lnTo>
                  <a:lnTo>
                    <a:pt x="12989" y="7470"/>
                  </a:lnTo>
                  <a:lnTo>
                    <a:pt x="12802" y="7514"/>
                  </a:lnTo>
                  <a:lnTo>
                    <a:pt x="12805" y="7582"/>
                  </a:lnTo>
                  <a:lnTo>
                    <a:pt x="12919" y="7642"/>
                  </a:lnTo>
                  <a:lnTo>
                    <a:pt x="12919" y="7782"/>
                  </a:lnTo>
                  <a:lnTo>
                    <a:pt x="12797" y="7720"/>
                  </a:lnTo>
                  <a:lnTo>
                    <a:pt x="12746" y="7831"/>
                  </a:lnTo>
                  <a:lnTo>
                    <a:pt x="12638" y="7886"/>
                  </a:lnTo>
                  <a:lnTo>
                    <a:pt x="12621" y="7964"/>
                  </a:lnTo>
                  <a:lnTo>
                    <a:pt x="12536" y="7977"/>
                  </a:lnTo>
                  <a:lnTo>
                    <a:pt x="12549" y="7851"/>
                  </a:lnTo>
                  <a:lnTo>
                    <a:pt x="12499" y="7863"/>
                  </a:lnTo>
                  <a:lnTo>
                    <a:pt x="12345" y="8092"/>
                  </a:lnTo>
                  <a:lnTo>
                    <a:pt x="12238" y="8220"/>
                  </a:lnTo>
                  <a:lnTo>
                    <a:pt x="12261" y="8336"/>
                  </a:lnTo>
                  <a:lnTo>
                    <a:pt x="12167" y="8406"/>
                  </a:lnTo>
                  <a:lnTo>
                    <a:pt x="12094" y="8361"/>
                  </a:lnTo>
                  <a:lnTo>
                    <a:pt x="12062" y="8263"/>
                  </a:lnTo>
                  <a:lnTo>
                    <a:pt x="12140" y="8218"/>
                  </a:lnTo>
                  <a:lnTo>
                    <a:pt x="12070" y="8130"/>
                  </a:lnTo>
                  <a:lnTo>
                    <a:pt x="11869" y="8122"/>
                  </a:lnTo>
                  <a:lnTo>
                    <a:pt x="11950" y="8220"/>
                  </a:lnTo>
                  <a:lnTo>
                    <a:pt x="11946" y="8334"/>
                  </a:lnTo>
                  <a:lnTo>
                    <a:pt x="12035" y="8427"/>
                  </a:lnTo>
                  <a:lnTo>
                    <a:pt x="12028" y="8560"/>
                  </a:lnTo>
                  <a:lnTo>
                    <a:pt x="11943" y="8512"/>
                  </a:lnTo>
                  <a:lnTo>
                    <a:pt x="11874" y="8517"/>
                  </a:lnTo>
                  <a:lnTo>
                    <a:pt x="11742" y="8730"/>
                  </a:lnTo>
                  <a:lnTo>
                    <a:pt x="11822" y="8852"/>
                  </a:lnTo>
                  <a:lnTo>
                    <a:pt x="11765" y="8910"/>
                  </a:lnTo>
                  <a:lnTo>
                    <a:pt x="11556" y="8827"/>
                  </a:lnTo>
                  <a:lnTo>
                    <a:pt x="11514" y="8901"/>
                  </a:lnTo>
                  <a:lnTo>
                    <a:pt x="11576" y="8975"/>
                  </a:lnTo>
                  <a:lnTo>
                    <a:pt x="11581" y="9066"/>
                  </a:lnTo>
                  <a:lnTo>
                    <a:pt x="11511" y="9027"/>
                  </a:lnTo>
                  <a:lnTo>
                    <a:pt x="11399" y="8984"/>
                  </a:lnTo>
                  <a:lnTo>
                    <a:pt x="11355" y="8713"/>
                  </a:lnTo>
                  <a:lnTo>
                    <a:pt x="11218" y="8590"/>
                  </a:lnTo>
                  <a:lnTo>
                    <a:pt x="11268" y="8561"/>
                  </a:lnTo>
                  <a:lnTo>
                    <a:pt x="11620" y="8657"/>
                  </a:lnTo>
                  <a:lnTo>
                    <a:pt x="11732" y="8586"/>
                  </a:lnTo>
                  <a:lnTo>
                    <a:pt x="11791" y="8475"/>
                  </a:lnTo>
                  <a:lnTo>
                    <a:pt x="11759" y="8358"/>
                  </a:lnTo>
                  <a:lnTo>
                    <a:pt x="11685" y="8283"/>
                  </a:lnTo>
                  <a:lnTo>
                    <a:pt x="11392" y="8122"/>
                  </a:lnTo>
                  <a:lnTo>
                    <a:pt x="11206" y="8100"/>
                  </a:lnTo>
                  <a:lnTo>
                    <a:pt x="11089" y="7999"/>
                  </a:lnTo>
                  <a:lnTo>
                    <a:pt x="11027" y="8066"/>
                  </a:lnTo>
                  <a:lnTo>
                    <a:pt x="10950" y="7957"/>
                  </a:lnTo>
                  <a:lnTo>
                    <a:pt x="11027" y="7903"/>
                  </a:lnTo>
                  <a:lnTo>
                    <a:pt x="10830" y="7778"/>
                  </a:lnTo>
                  <a:lnTo>
                    <a:pt x="10721" y="7816"/>
                  </a:lnTo>
                  <a:lnTo>
                    <a:pt x="10609" y="7805"/>
                  </a:lnTo>
                  <a:lnTo>
                    <a:pt x="10507" y="7950"/>
                  </a:lnTo>
                  <a:lnTo>
                    <a:pt x="10403" y="7933"/>
                  </a:lnTo>
                  <a:lnTo>
                    <a:pt x="10256" y="7999"/>
                  </a:lnTo>
                  <a:lnTo>
                    <a:pt x="10040" y="8201"/>
                  </a:lnTo>
                  <a:lnTo>
                    <a:pt x="9899" y="8319"/>
                  </a:lnTo>
                  <a:lnTo>
                    <a:pt x="9651" y="8632"/>
                  </a:lnTo>
                  <a:lnTo>
                    <a:pt x="9449" y="8851"/>
                  </a:lnTo>
                  <a:lnTo>
                    <a:pt x="9241" y="8996"/>
                  </a:lnTo>
                  <a:lnTo>
                    <a:pt x="8983" y="9083"/>
                  </a:lnTo>
                  <a:lnTo>
                    <a:pt x="8870" y="9172"/>
                  </a:lnTo>
                  <a:lnTo>
                    <a:pt x="8756" y="9591"/>
                  </a:lnTo>
                  <a:lnTo>
                    <a:pt x="8726" y="9793"/>
                  </a:lnTo>
                  <a:lnTo>
                    <a:pt x="8824" y="9923"/>
                  </a:lnTo>
                  <a:lnTo>
                    <a:pt x="8960" y="9916"/>
                  </a:lnTo>
                  <a:lnTo>
                    <a:pt x="9198" y="9755"/>
                  </a:lnTo>
                  <a:lnTo>
                    <a:pt x="9233" y="9881"/>
                  </a:lnTo>
                  <a:lnTo>
                    <a:pt x="9244" y="10157"/>
                  </a:lnTo>
                  <a:lnTo>
                    <a:pt x="9281" y="10383"/>
                  </a:lnTo>
                  <a:lnTo>
                    <a:pt x="9278" y="10564"/>
                  </a:lnTo>
                  <a:lnTo>
                    <a:pt x="9400" y="10579"/>
                  </a:lnTo>
                  <a:lnTo>
                    <a:pt x="9484" y="10443"/>
                  </a:lnTo>
                  <a:lnTo>
                    <a:pt x="9606" y="10482"/>
                  </a:lnTo>
                  <a:lnTo>
                    <a:pt x="9690" y="10317"/>
                  </a:lnTo>
                  <a:lnTo>
                    <a:pt x="9775" y="10012"/>
                  </a:lnTo>
                  <a:lnTo>
                    <a:pt x="9881" y="9982"/>
                  </a:lnTo>
                  <a:lnTo>
                    <a:pt x="9994" y="9783"/>
                  </a:lnTo>
                  <a:lnTo>
                    <a:pt x="9921" y="9669"/>
                  </a:lnTo>
                  <a:lnTo>
                    <a:pt x="9876" y="9531"/>
                  </a:lnTo>
                  <a:lnTo>
                    <a:pt x="9978" y="9278"/>
                  </a:lnTo>
                  <a:lnTo>
                    <a:pt x="10160" y="9139"/>
                  </a:lnTo>
                  <a:lnTo>
                    <a:pt x="10304" y="9002"/>
                  </a:lnTo>
                  <a:lnTo>
                    <a:pt x="10302" y="8888"/>
                  </a:lnTo>
                  <a:lnTo>
                    <a:pt x="10388" y="8765"/>
                  </a:lnTo>
                  <a:lnTo>
                    <a:pt x="10523" y="8721"/>
                  </a:lnTo>
                  <a:lnTo>
                    <a:pt x="10627" y="8812"/>
                  </a:lnTo>
                  <a:lnTo>
                    <a:pt x="10632" y="8889"/>
                  </a:lnTo>
                  <a:lnTo>
                    <a:pt x="10579" y="8926"/>
                  </a:lnTo>
                  <a:lnTo>
                    <a:pt x="10383" y="9118"/>
                  </a:lnTo>
                  <a:lnTo>
                    <a:pt x="10297" y="9229"/>
                  </a:lnTo>
                  <a:lnTo>
                    <a:pt x="10247" y="9336"/>
                  </a:lnTo>
                  <a:lnTo>
                    <a:pt x="10276" y="9506"/>
                  </a:lnTo>
                  <a:lnTo>
                    <a:pt x="10240" y="9687"/>
                  </a:lnTo>
                  <a:lnTo>
                    <a:pt x="10324" y="9756"/>
                  </a:lnTo>
                  <a:lnTo>
                    <a:pt x="10371" y="9861"/>
                  </a:lnTo>
                  <a:lnTo>
                    <a:pt x="10525" y="9829"/>
                  </a:lnTo>
                  <a:lnTo>
                    <a:pt x="10691" y="9765"/>
                  </a:lnTo>
                  <a:lnTo>
                    <a:pt x="10858" y="9748"/>
                  </a:lnTo>
                  <a:lnTo>
                    <a:pt x="10957" y="9835"/>
                  </a:lnTo>
                  <a:lnTo>
                    <a:pt x="10851" y="9942"/>
                  </a:lnTo>
                  <a:lnTo>
                    <a:pt x="10754" y="9948"/>
                  </a:lnTo>
                  <a:lnTo>
                    <a:pt x="10651" y="9916"/>
                  </a:lnTo>
                  <a:lnTo>
                    <a:pt x="10532" y="9940"/>
                  </a:lnTo>
                  <a:lnTo>
                    <a:pt x="10408" y="9987"/>
                  </a:lnTo>
                  <a:lnTo>
                    <a:pt x="10411" y="10095"/>
                  </a:lnTo>
                  <a:lnTo>
                    <a:pt x="10470" y="10164"/>
                  </a:lnTo>
                  <a:lnTo>
                    <a:pt x="10507" y="10142"/>
                  </a:lnTo>
                  <a:lnTo>
                    <a:pt x="10492" y="10251"/>
                  </a:lnTo>
                  <a:lnTo>
                    <a:pt x="10465" y="10396"/>
                  </a:lnTo>
                  <a:lnTo>
                    <a:pt x="10384" y="10394"/>
                  </a:lnTo>
                  <a:lnTo>
                    <a:pt x="10312" y="10250"/>
                  </a:lnTo>
                  <a:lnTo>
                    <a:pt x="10214" y="10307"/>
                  </a:lnTo>
                  <a:lnTo>
                    <a:pt x="10153" y="10421"/>
                  </a:lnTo>
                  <a:lnTo>
                    <a:pt x="10138" y="10561"/>
                  </a:lnTo>
                  <a:lnTo>
                    <a:pt x="10147" y="10721"/>
                  </a:lnTo>
                  <a:lnTo>
                    <a:pt x="9994" y="10768"/>
                  </a:lnTo>
                  <a:lnTo>
                    <a:pt x="9963" y="10847"/>
                  </a:lnTo>
                  <a:lnTo>
                    <a:pt x="9859" y="10834"/>
                  </a:lnTo>
                  <a:lnTo>
                    <a:pt x="9855" y="10787"/>
                  </a:lnTo>
                  <a:lnTo>
                    <a:pt x="9753" y="10741"/>
                  </a:lnTo>
                  <a:lnTo>
                    <a:pt x="9609" y="10785"/>
                  </a:lnTo>
                  <a:lnTo>
                    <a:pt x="9429" y="10842"/>
                  </a:lnTo>
                  <a:lnTo>
                    <a:pt x="9345" y="10884"/>
                  </a:lnTo>
                  <a:lnTo>
                    <a:pt x="9306" y="10815"/>
                  </a:lnTo>
                  <a:lnTo>
                    <a:pt x="9201" y="10718"/>
                  </a:lnTo>
                  <a:lnTo>
                    <a:pt x="9131" y="10755"/>
                  </a:lnTo>
                  <a:lnTo>
                    <a:pt x="9015" y="10765"/>
                  </a:lnTo>
                  <a:lnTo>
                    <a:pt x="9032" y="10701"/>
                  </a:lnTo>
                  <a:lnTo>
                    <a:pt x="8936" y="10632"/>
                  </a:lnTo>
                  <a:lnTo>
                    <a:pt x="8952" y="10561"/>
                  </a:lnTo>
                  <a:lnTo>
                    <a:pt x="8947" y="10465"/>
                  </a:lnTo>
                  <a:lnTo>
                    <a:pt x="9050" y="10352"/>
                  </a:lnTo>
                  <a:lnTo>
                    <a:pt x="9075" y="10379"/>
                  </a:lnTo>
                  <a:lnTo>
                    <a:pt x="9117" y="10317"/>
                  </a:lnTo>
                  <a:lnTo>
                    <a:pt x="9070" y="10276"/>
                  </a:lnTo>
                  <a:lnTo>
                    <a:pt x="9070" y="10223"/>
                  </a:lnTo>
                  <a:lnTo>
                    <a:pt x="9114" y="10170"/>
                  </a:lnTo>
                  <a:lnTo>
                    <a:pt x="9141" y="10076"/>
                  </a:lnTo>
                  <a:lnTo>
                    <a:pt x="9050" y="10108"/>
                  </a:lnTo>
                  <a:lnTo>
                    <a:pt x="9003" y="10150"/>
                  </a:lnTo>
                  <a:lnTo>
                    <a:pt x="8915" y="10138"/>
                  </a:lnTo>
                  <a:lnTo>
                    <a:pt x="8873" y="10186"/>
                  </a:lnTo>
                  <a:lnTo>
                    <a:pt x="8843" y="10229"/>
                  </a:lnTo>
                  <a:lnTo>
                    <a:pt x="8794" y="10416"/>
                  </a:lnTo>
                  <a:lnTo>
                    <a:pt x="8808" y="10527"/>
                  </a:lnTo>
                  <a:lnTo>
                    <a:pt x="8786" y="10632"/>
                  </a:lnTo>
                  <a:lnTo>
                    <a:pt x="8791" y="10706"/>
                  </a:lnTo>
                  <a:lnTo>
                    <a:pt x="8697" y="10776"/>
                  </a:lnTo>
                  <a:lnTo>
                    <a:pt x="8687" y="10731"/>
                  </a:lnTo>
                  <a:lnTo>
                    <a:pt x="8598" y="10714"/>
                  </a:lnTo>
                  <a:lnTo>
                    <a:pt x="8567" y="10746"/>
                  </a:lnTo>
                  <a:lnTo>
                    <a:pt x="8481" y="10714"/>
                  </a:lnTo>
                  <a:lnTo>
                    <a:pt x="8315" y="10743"/>
                  </a:lnTo>
                  <a:lnTo>
                    <a:pt x="8140" y="10973"/>
                  </a:lnTo>
                  <a:lnTo>
                    <a:pt x="8069" y="11002"/>
                  </a:lnTo>
                  <a:lnTo>
                    <a:pt x="7971" y="11005"/>
                  </a:lnTo>
                  <a:lnTo>
                    <a:pt x="7865" y="11005"/>
                  </a:lnTo>
                  <a:lnTo>
                    <a:pt x="7783" y="11137"/>
                  </a:lnTo>
                  <a:lnTo>
                    <a:pt x="7482" y="11169"/>
                  </a:lnTo>
                  <a:lnTo>
                    <a:pt x="7410" y="11049"/>
                  </a:lnTo>
                  <a:lnTo>
                    <a:pt x="7366" y="11260"/>
                  </a:lnTo>
                  <a:lnTo>
                    <a:pt x="7204" y="11132"/>
                  </a:lnTo>
                  <a:lnTo>
                    <a:pt x="7052" y="11101"/>
                  </a:lnTo>
                  <a:lnTo>
                    <a:pt x="7008" y="11229"/>
                  </a:lnTo>
                  <a:lnTo>
                    <a:pt x="7147" y="11376"/>
                  </a:lnTo>
                  <a:lnTo>
                    <a:pt x="7194" y="11500"/>
                  </a:lnTo>
                  <a:lnTo>
                    <a:pt x="7242" y="11733"/>
                  </a:lnTo>
                  <a:lnTo>
                    <a:pt x="7095" y="12066"/>
                  </a:lnTo>
                  <a:lnTo>
                    <a:pt x="6996" y="12140"/>
                  </a:lnTo>
                  <a:lnTo>
                    <a:pt x="6809" y="12046"/>
                  </a:lnTo>
                  <a:lnTo>
                    <a:pt x="6708" y="12007"/>
                  </a:lnTo>
                  <a:lnTo>
                    <a:pt x="6598" y="11914"/>
                  </a:lnTo>
                  <a:lnTo>
                    <a:pt x="6444" y="11834"/>
                  </a:lnTo>
                  <a:lnTo>
                    <a:pt x="6320" y="11727"/>
                  </a:lnTo>
                  <a:lnTo>
                    <a:pt x="6111" y="11753"/>
                  </a:lnTo>
                  <a:lnTo>
                    <a:pt x="6124" y="11850"/>
                  </a:lnTo>
                  <a:lnTo>
                    <a:pt x="6066" y="11963"/>
                  </a:lnTo>
                  <a:lnTo>
                    <a:pt x="6046" y="12022"/>
                  </a:lnTo>
                  <a:lnTo>
                    <a:pt x="6042" y="12094"/>
                  </a:lnTo>
                  <a:lnTo>
                    <a:pt x="6015" y="12163"/>
                  </a:lnTo>
                  <a:lnTo>
                    <a:pt x="5948" y="12248"/>
                  </a:lnTo>
                  <a:lnTo>
                    <a:pt x="5912" y="12308"/>
                  </a:lnTo>
                  <a:lnTo>
                    <a:pt x="5840" y="12339"/>
                  </a:lnTo>
                  <a:lnTo>
                    <a:pt x="5784" y="12438"/>
                  </a:lnTo>
                  <a:lnTo>
                    <a:pt x="5786" y="12517"/>
                  </a:lnTo>
                  <a:lnTo>
                    <a:pt x="5833" y="12562"/>
                  </a:lnTo>
                  <a:lnTo>
                    <a:pt x="5804" y="12668"/>
                  </a:lnTo>
                  <a:lnTo>
                    <a:pt x="5734" y="12785"/>
                  </a:lnTo>
                  <a:lnTo>
                    <a:pt x="5803" y="12803"/>
                  </a:lnTo>
                  <a:lnTo>
                    <a:pt x="5860" y="12864"/>
                  </a:lnTo>
                  <a:lnTo>
                    <a:pt x="5925" y="12849"/>
                  </a:lnTo>
                  <a:lnTo>
                    <a:pt x="6030" y="12939"/>
                  </a:lnTo>
                  <a:lnTo>
                    <a:pt x="6030" y="13052"/>
                  </a:lnTo>
                  <a:lnTo>
                    <a:pt x="6057" y="13131"/>
                  </a:lnTo>
                  <a:lnTo>
                    <a:pt x="6116" y="13178"/>
                  </a:lnTo>
                  <a:lnTo>
                    <a:pt x="6186" y="13141"/>
                  </a:lnTo>
                  <a:lnTo>
                    <a:pt x="6287" y="13125"/>
                  </a:lnTo>
                  <a:lnTo>
                    <a:pt x="6409" y="13189"/>
                  </a:lnTo>
                  <a:lnTo>
                    <a:pt x="6574" y="13263"/>
                  </a:lnTo>
                  <a:lnTo>
                    <a:pt x="6708" y="13177"/>
                  </a:lnTo>
                  <a:lnTo>
                    <a:pt x="6817" y="13187"/>
                  </a:lnTo>
                  <a:lnTo>
                    <a:pt x="6881" y="13089"/>
                  </a:lnTo>
                  <a:lnTo>
                    <a:pt x="6980" y="13046"/>
                  </a:lnTo>
                  <a:lnTo>
                    <a:pt x="6959" y="12928"/>
                  </a:lnTo>
                  <a:lnTo>
                    <a:pt x="7053" y="12810"/>
                  </a:lnTo>
                  <a:lnTo>
                    <a:pt x="7160" y="12748"/>
                  </a:lnTo>
                  <a:lnTo>
                    <a:pt x="7191" y="12695"/>
                  </a:lnTo>
                  <a:lnTo>
                    <a:pt x="7365" y="12722"/>
                  </a:lnTo>
                  <a:lnTo>
                    <a:pt x="7519" y="12653"/>
                  </a:lnTo>
                  <a:lnTo>
                    <a:pt x="7542" y="12549"/>
                  </a:lnTo>
                  <a:lnTo>
                    <a:pt x="7587" y="12450"/>
                  </a:lnTo>
                  <a:lnTo>
                    <a:pt x="7786" y="12458"/>
                  </a:lnTo>
                  <a:lnTo>
                    <a:pt x="8024" y="12586"/>
                  </a:lnTo>
                  <a:lnTo>
                    <a:pt x="8163" y="12520"/>
                  </a:lnTo>
                  <a:lnTo>
                    <a:pt x="8220" y="12522"/>
                  </a:lnTo>
                  <a:lnTo>
                    <a:pt x="8314" y="12461"/>
                  </a:lnTo>
                  <a:lnTo>
                    <a:pt x="8377" y="12453"/>
                  </a:lnTo>
                  <a:lnTo>
                    <a:pt x="8468" y="12539"/>
                  </a:lnTo>
                  <a:lnTo>
                    <a:pt x="8528" y="12576"/>
                  </a:lnTo>
                  <a:lnTo>
                    <a:pt x="8531" y="12763"/>
                  </a:lnTo>
                  <a:lnTo>
                    <a:pt x="8602" y="12887"/>
                  </a:lnTo>
                  <a:lnTo>
                    <a:pt x="8702" y="13032"/>
                  </a:lnTo>
                  <a:lnTo>
                    <a:pt x="8794" y="13135"/>
                  </a:lnTo>
                  <a:lnTo>
                    <a:pt x="8893" y="13167"/>
                  </a:lnTo>
                  <a:lnTo>
                    <a:pt x="8941" y="13251"/>
                  </a:lnTo>
                  <a:lnTo>
                    <a:pt x="9027" y="13300"/>
                  </a:lnTo>
                  <a:lnTo>
                    <a:pt x="9057" y="13384"/>
                  </a:lnTo>
                  <a:lnTo>
                    <a:pt x="9112" y="13416"/>
                  </a:lnTo>
                  <a:lnTo>
                    <a:pt x="9142" y="13513"/>
                  </a:lnTo>
                  <a:lnTo>
                    <a:pt x="9184" y="13626"/>
                  </a:lnTo>
                  <a:lnTo>
                    <a:pt x="9149" y="13660"/>
                  </a:lnTo>
                  <a:lnTo>
                    <a:pt x="9107" y="13749"/>
                  </a:lnTo>
                  <a:lnTo>
                    <a:pt x="9101" y="13805"/>
                  </a:lnTo>
                  <a:lnTo>
                    <a:pt x="9162" y="13800"/>
                  </a:lnTo>
                  <a:lnTo>
                    <a:pt x="9258" y="13660"/>
                  </a:lnTo>
                  <a:lnTo>
                    <a:pt x="9318" y="13658"/>
                  </a:lnTo>
                  <a:lnTo>
                    <a:pt x="9347" y="13567"/>
                  </a:lnTo>
                  <a:lnTo>
                    <a:pt x="9251" y="13485"/>
                  </a:lnTo>
                  <a:lnTo>
                    <a:pt x="9325" y="13379"/>
                  </a:lnTo>
                  <a:lnTo>
                    <a:pt x="9444" y="13424"/>
                  </a:lnTo>
                  <a:lnTo>
                    <a:pt x="9512" y="13519"/>
                  </a:lnTo>
                  <a:lnTo>
                    <a:pt x="9546" y="13458"/>
                  </a:lnTo>
                  <a:lnTo>
                    <a:pt x="9534" y="13423"/>
                  </a:lnTo>
                  <a:lnTo>
                    <a:pt x="9424" y="13313"/>
                  </a:lnTo>
                  <a:lnTo>
                    <a:pt x="9328" y="13244"/>
                  </a:lnTo>
                  <a:lnTo>
                    <a:pt x="9213" y="13160"/>
                  </a:lnTo>
                  <a:lnTo>
                    <a:pt x="9256" y="13130"/>
                  </a:lnTo>
                  <a:lnTo>
                    <a:pt x="9228" y="13084"/>
                  </a:lnTo>
                  <a:lnTo>
                    <a:pt x="9121" y="13067"/>
                  </a:lnTo>
                  <a:lnTo>
                    <a:pt x="8993" y="12896"/>
                  </a:lnTo>
                  <a:lnTo>
                    <a:pt x="8950" y="12732"/>
                  </a:lnTo>
                  <a:lnTo>
                    <a:pt x="8843" y="12616"/>
                  </a:lnTo>
                  <a:lnTo>
                    <a:pt x="8818" y="12515"/>
                  </a:lnTo>
                  <a:lnTo>
                    <a:pt x="8843" y="12466"/>
                  </a:lnTo>
                  <a:lnTo>
                    <a:pt x="8853" y="12376"/>
                  </a:lnTo>
                  <a:lnTo>
                    <a:pt x="8967" y="12333"/>
                  </a:lnTo>
                  <a:lnTo>
                    <a:pt x="9064" y="12379"/>
                  </a:lnTo>
                  <a:lnTo>
                    <a:pt x="9032" y="12391"/>
                  </a:lnTo>
                  <a:lnTo>
                    <a:pt x="9027" y="12392"/>
                  </a:lnTo>
                  <a:lnTo>
                    <a:pt x="9013" y="12455"/>
                  </a:lnTo>
                  <a:lnTo>
                    <a:pt x="9042" y="12524"/>
                  </a:lnTo>
                  <a:lnTo>
                    <a:pt x="9094" y="12451"/>
                  </a:lnTo>
                  <a:lnTo>
                    <a:pt x="9172" y="12495"/>
                  </a:lnTo>
                  <a:lnTo>
                    <a:pt x="9166" y="12557"/>
                  </a:lnTo>
                  <a:lnTo>
                    <a:pt x="9214" y="12645"/>
                  </a:lnTo>
                  <a:lnTo>
                    <a:pt x="9186" y="12653"/>
                  </a:lnTo>
                  <a:lnTo>
                    <a:pt x="9278" y="12806"/>
                  </a:lnTo>
                  <a:lnTo>
                    <a:pt x="9393" y="12879"/>
                  </a:lnTo>
                  <a:lnTo>
                    <a:pt x="9464" y="12955"/>
                  </a:lnTo>
                  <a:lnTo>
                    <a:pt x="9584" y="13039"/>
                  </a:lnTo>
                  <a:lnTo>
                    <a:pt x="9640" y="13083"/>
                  </a:lnTo>
                  <a:lnTo>
                    <a:pt x="9671" y="13147"/>
                  </a:lnTo>
                  <a:lnTo>
                    <a:pt x="9700" y="13163"/>
                  </a:lnTo>
                  <a:lnTo>
                    <a:pt x="9720" y="13195"/>
                  </a:lnTo>
                  <a:lnTo>
                    <a:pt x="9696" y="13249"/>
                  </a:lnTo>
                  <a:lnTo>
                    <a:pt x="9673" y="13370"/>
                  </a:lnTo>
                  <a:lnTo>
                    <a:pt x="9678" y="13458"/>
                  </a:lnTo>
                  <a:lnTo>
                    <a:pt x="9752" y="13527"/>
                  </a:lnTo>
                  <a:lnTo>
                    <a:pt x="9752" y="13567"/>
                  </a:lnTo>
                  <a:lnTo>
                    <a:pt x="9775" y="13582"/>
                  </a:lnTo>
                  <a:lnTo>
                    <a:pt x="9780" y="13635"/>
                  </a:lnTo>
                  <a:lnTo>
                    <a:pt x="9847" y="13744"/>
                  </a:lnTo>
                  <a:lnTo>
                    <a:pt x="9897" y="13832"/>
                  </a:lnTo>
                  <a:lnTo>
                    <a:pt x="9916" y="13951"/>
                  </a:lnTo>
                  <a:lnTo>
                    <a:pt x="9963" y="14099"/>
                  </a:lnTo>
                  <a:lnTo>
                    <a:pt x="10081" y="14183"/>
                  </a:lnTo>
                  <a:lnTo>
                    <a:pt x="10180" y="14188"/>
                  </a:lnTo>
                  <a:lnTo>
                    <a:pt x="10132" y="14029"/>
                  </a:lnTo>
                  <a:lnTo>
                    <a:pt x="10225" y="14015"/>
                  </a:lnTo>
                  <a:lnTo>
                    <a:pt x="10185" y="13921"/>
                  </a:lnTo>
                  <a:lnTo>
                    <a:pt x="10321" y="13975"/>
                  </a:lnTo>
                  <a:lnTo>
                    <a:pt x="10323" y="13874"/>
                  </a:lnTo>
                  <a:lnTo>
                    <a:pt x="10251" y="13818"/>
                  </a:lnTo>
                  <a:lnTo>
                    <a:pt x="10174" y="13732"/>
                  </a:lnTo>
                  <a:lnTo>
                    <a:pt x="10230" y="13695"/>
                  </a:lnTo>
                  <a:lnTo>
                    <a:pt x="10162" y="13606"/>
                  </a:lnTo>
                  <a:lnTo>
                    <a:pt x="10135" y="13497"/>
                  </a:lnTo>
                  <a:lnTo>
                    <a:pt x="10163" y="13458"/>
                  </a:lnTo>
                  <a:lnTo>
                    <a:pt x="10235" y="13556"/>
                  </a:lnTo>
                  <a:lnTo>
                    <a:pt x="10314" y="13561"/>
                  </a:lnTo>
                  <a:lnTo>
                    <a:pt x="10388" y="13534"/>
                  </a:lnTo>
                  <a:lnTo>
                    <a:pt x="10292" y="13428"/>
                  </a:lnTo>
                  <a:lnTo>
                    <a:pt x="10466" y="13387"/>
                  </a:lnTo>
                  <a:lnTo>
                    <a:pt x="10538" y="13406"/>
                  </a:lnTo>
                  <a:lnTo>
                    <a:pt x="10626" y="13412"/>
                  </a:lnTo>
                  <a:lnTo>
                    <a:pt x="10622" y="13450"/>
                  </a:lnTo>
                  <a:lnTo>
                    <a:pt x="10667" y="13535"/>
                  </a:lnTo>
                  <a:lnTo>
                    <a:pt x="10786" y="13438"/>
                  </a:lnTo>
                  <a:lnTo>
                    <a:pt x="10846" y="13380"/>
                  </a:lnTo>
                  <a:lnTo>
                    <a:pt x="11014" y="13369"/>
                  </a:lnTo>
                  <a:lnTo>
                    <a:pt x="11037" y="13323"/>
                  </a:lnTo>
                  <a:lnTo>
                    <a:pt x="10915" y="13268"/>
                  </a:lnTo>
                  <a:lnTo>
                    <a:pt x="10897" y="13197"/>
                  </a:lnTo>
                  <a:lnTo>
                    <a:pt x="10851" y="13093"/>
                  </a:lnTo>
                  <a:lnTo>
                    <a:pt x="10900" y="12961"/>
                  </a:lnTo>
                  <a:lnTo>
                    <a:pt x="10969" y="12884"/>
                  </a:lnTo>
                  <a:lnTo>
                    <a:pt x="11002" y="12662"/>
                  </a:lnTo>
                  <a:lnTo>
                    <a:pt x="11042" y="12677"/>
                  </a:lnTo>
                  <a:lnTo>
                    <a:pt x="11106" y="12635"/>
                  </a:lnTo>
                  <a:lnTo>
                    <a:pt x="11101" y="12588"/>
                  </a:lnTo>
                  <a:lnTo>
                    <a:pt x="11196" y="12446"/>
                  </a:lnTo>
                  <a:lnTo>
                    <a:pt x="11240" y="12342"/>
                  </a:lnTo>
                  <a:lnTo>
                    <a:pt x="11357" y="12313"/>
                  </a:lnTo>
                  <a:lnTo>
                    <a:pt x="11370" y="12381"/>
                  </a:lnTo>
                  <a:lnTo>
                    <a:pt x="11575" y="12411"/>
                  </a:lnTo>
                  <a:lnTo>
                    <a:pt x="11615" y="12451"/>
                  </a:lnTo>
                  <a:lnTo>
                    <a:pt x="11496" y="12522"/>
                  </a:lnTo>
                  <a:lnTo>
                    <a:pt x="11474" y="12561"/>
                  </a:lnTo>
                  <a:lnTo>
                    <a:pt x="11622" y="12601"/>
                  </a:lnTo>
                  <a:lnTo>
                    <a:pt x="11600" y="12690"/>
                  </a:lnTo>
                  <a:lnTo>
                    <a:pt x="11677" y="12721"/>
                  </a:lnTo>
                  <a:lnTo>
                    <a:pt x="11846" y="12594"/>
                  </a:lnTo>
                  <a:lnTo>
                    <a:pt x="11985" y="12546"/>
                  </a:lnTo>
                  <a:lnTo>
                    <a:pt x="12003" y="12477"/>
                  </a:lnTo>
                  <a:lnTo>
                    <a:pt x="11873" y="12505"/>
                  </a:lnTo>
                  <a:lnTo>
                    <a:pt x="11804" y="12468"/>
                  </a:lnTo>
                  <a:lnTo>
                    <a:pt x="11786" y="12354"/>
                  </a:lnTo>
                  <a:lnTo>
                    <a:pt x="11888" y="12273"/>
                  </a:lnTo>
                  <a:lnTo>
                    <a:pt x="12005" y="12246"/>
                  </a:lnTo>
                  <a:lnTo>
                    <a:pt x="12080" y="12175"/>
                  </a:lnTo>
                  <a:lnTo>
                    <a:pt x="12179" y="12145"/>
                  </a:lnTo>
                  <a:lnTo>
                    <a:pt x="12286" y="12096"/>
                  </a:lnTo>
                  <a:lnTo>
                    <a:pt x="12296" y="12135"/>
                  </a:lnTo>
                  <a:lnTo>
                    <a:pt x="12122" y="12241"/>
                  </a:lnTo>
                  <a:lnTo>
                    <a:pt x="12202" y="12301"/>
                  </a:lnTo>
                  <a:lnTo>
                    <a:pt x="12117" y="12472"/>
                  </a:lnTo>
                  <a:lnTo>
                    <a:pt x="12027" y="12515"/>
                  </a:lnTo>
                  <a:lnTo>
                    <a:pt x="12154" y="12606"/>
                  </a:lnTo>
                  <a:lnTo>
                    <a:pt x="12311" y="12650"/>
                  </a:lnTo>
                  <a:lnTo>
                    <a:pt x="12504" y="12773"/>
                  </a:lnTo>
                  <a:lnTo>
                    <a:pt x="12561" y="12820"/>
                  </a:lnTo>
                  <a:lnTo>
                    <a:pt x="12638" y="12825"/>
                  </a:lnTo>
                  <a:lnTo>
                    <a:pt x="12726" y="12875"/>
                  </a:lnTo>
                  <a:lnTo>
                    <a:pt x="12782" y="12992"/>
                  </a:lnTo>
                  <a:lnTo>
                    <a:pt x="12775" y="13072"/>
                  </a:lnTo>
                  <a:lnTo>
                    <a:pt x="12629" y="13199"/>
                  </a:lnTo>
                  <a:lnTo>
                    <a:pt x="12509" y="13205"/>
                  </a:lnTo>
                  <a:lnTo>
                    <a:pt x="12351" y="13261"/>
                  </a:lnTo>
                  <a:lnTo>
                    <a:pt x="12144" y="13222"/>
                  </a:lnTo>
                  <a:lnTo>
                    <a:pt x="11889" y="13126"/>
                  </a:lnTo>
                  <a:lnTo>
                    <a:pt x="11662" y="13153"/>
                  </a:lnTo>
                  <a:lnTo>
                    <a:pt x="11504" y="13219"/>
                  </a:lnTo>
                  <a:lnTo>
                    <a:pt x="11342" y="13349"/>
                  </a:lnTo>
                  <a:lnTo>
                    <a:pt x="11074" y="13337"/>
                  </a:lnTo>
                  <a:lnTo>
                    <a:pt x="11017" y="13476"/>
                  </a:lnTo>
                  <a:lnTo>
                    <a:pt x="10798" y="13487"/>
                  </a:lnTo>
                  <a:lnTo>
                    <a:pt x="10639" y="13660"/>
                  </a:lnTo>
                  <a:lnTo>
                    <a:pt x="10731" y="13746"/>
                  </a:lnTo>
                  <a:lnTo>
                    <a:pt x="10659" y="13885"/>
                  </a:lnTo>
                  <a:lnTo>
                    <a:pt x="10766" y="13985"/>
                  </a:lnTo>
                  <a:lnTo>
                    <a:pt x="10855" y="14162"/>
                  </a:lnTo>
                  <a:lnTo>
                    <a:pt x="11019" y="14156"/>
                  </a:lnTo>
                  <a:lnTo>
                    <a:pt x="11166" y="14246"/>
                  </a:lnTo>
                  <a:lnTo>
                    <a:pt x="11270" y="14220"/>
                  </a:lnTo>
                  <a:lnTo>
                    <a:pt x="11302" y="14145"/>
                  </a:lnTo>
                  <a:lnTo>
                    <a:pt x="11462" y="14141"/>
                  </a:lnTo>
                  <a:lnTo>
                    <a:pt x="11590" y="14227"/>
                  </a:lnTo>
                  <a:lnTo>
                    <a:pt x="11816" y="14187"/>
                  </a:lnTo>
                  <a:lnTo>
                    <a:pt x="11909" y="14074"/>
                  </a:lnTo>
                  <a:lnTo>
                    <a:pt x="12038" y="14099"/>
                  </a:lnTo>
                  <a:lnTo>
                    <a:pt x="12127" y="14074"/>
                  </a:lnTo>
                  <a:lnTo>
                    <a:pt x="12077" y="14146"/>
                  </a:lnTo>
                  <a:lnTo>
                    <a:pt x="12140" y="14219"/>
                  </a:lnTo>
                  <a:lnTo>
                    <a:pt x="12110" y="14296"/>
                  </a:lnTo>
                  <a:lnTo>
                    <a:pt x="12137" y="14429"/>
                  </a:lnTo>
                  <a:lnTo>
                    <a:pt x="12135" y="14434"/>
                  </a:lnTo>
                  <a:lnTo>
                    <a:pt x="12070" y="14567"/>
                  </a:lnTo>
                  <a:lnTo>
                    <a:pt x="12027" y="14715"/>
                  </a:lnTo>
                  <a:lnTo>
                    <a:pt x="12023" y="14717"/>
                  </a:lnTo>
                  <a:lnTo>
                    <a:pt x="12005" y="14762"/>
                  </a:lnTo>
                  <a:lnTo>
                    <a:pt x="11983" y="14897"/>
                  </a:lnTo>
                  <a:lnTo>
                    <a:pt x="11948" y="14981"/>
                  </a:lnTo>
                  <a:lnTo>
                    <a:pt x="11960" y="14990"/>
                  </a:lnTo>
                  <a:lnTo>
                    <a:pt x="11916" y="15050"/>
                  </a:lnTo>
                  <a:lnTo>
                    <a:pt x="11842" y="15102"/>
                  </a:lnTo>
                  <a:lnTo>
                    <a:pt x="11717" y="15104"/>
                  </a:lnTo>
                  <a:lnTo>
                    <a:pt x="11586" y="15074"/>
                  </a:lnTo>
                  <a:lnTo>
                    <a:pt x="11553" y="15131"/>
                  </a:lnTo>
                  <a:lnTo>
                    <a:pt x="11506" y="15050"/>
                  </a:lnTo>
                  <a:lnTo>
                    <a:pt x="11392" y="15035"/>
                  </a:lnTo>
                  <a:lnTo>
                    <a:pt x="11252" y="15057"/>
                  </a:lnTo>
                  <a:lnTo>
                    <a:pt x="11188" y="15109"/>
                  </a:lnTo>
                  <a:lnTo>
                    <a:pt x="11094" y="15153"/>
                  </a:lnTo>
                  <a:lnTo>
                    <a:pt x="11118" y="15111"/>
                  </a:lnTo>
                  <a:lnTo>
                    <a:pt x="11121" y="15101"/>
                  </a:lnTo>
                  <a:lnTo>
                    <a:pt x="11153" y="15059"/>
                  </a:lnTo>
                  <a:lnTo>
                    <a:pt x="11143" y="14991"/>
                  </a:lnTo>
                  <a:lnTo>
                    <a:pt x="11069" y="15008"/>
                  </a:lnTo>
                  <a:lnTo>
                    <a:pt x="11024" y="15059"/>
                  </a:lnTo>
                  <a:lnTo>
                    <a:pt x="10989" y="15116"/>
                  </a:lnTo>
                  <a:lnTo>
                    <a:pt x="10982" y="15141"/>
                  </a:lnTo>
                  <a:lnTo>
                    <a:pt x="10831" y="15094"/>
                  </a:lnTo>
                  <a:lnTo>
                    <a:pt x="10679" y="15049"/>
                  </a:lnTo>
                  <a:lnTo>
                    <a:pt x="10466" y="15047"/>
                  </a:lnTo>
                  <a:lnTo>
                    <a:pt x="10430" y="14990"/>
                  </a:lnTo>
                  <a:lnTo>
                    <a:pt x="10272" y="14964"/>
                  </a:lnTo>
                  <a:lnTo>
                    <a:pt x="10222" y="14932"/>
                  </a:lnTo>
                  <a:lnTo>
                    <a:pt x="10163" y="14929"/>
                  </a:lnTo>
                  <a:lnTo>
                    <a:pt x="10113" y="14848"/>
                  </a:lnTo>
                  <a:lnTo>
                    <a:pt x="9902" y="14798"/>
                  </a:lnTo>
                  <a:lnTo>
                    <a:pt x="9794" y="14813"/>
                  </a:lnTo>
                  <a:lnTo>
                    <a:pt x="9676" y="14884"/>
                  </a:lnTo>
                  <a:lnTo>
                    <a:pt x="9621" y="14961"/>
                  </a:lnTo>
                  <a:lnTo>
                    <a:pt x="9648" y="15096"/>
                  </a:lnTo>
                  <a:lnTo>
                    <a:pt x="9566" y="15166"/>
                  </a:lnTo>
                  <a:lnTo>
                    <a:pt x="9486" y="15202"/>
                  </a:lnTo>
                  <a:lnTo>
                    <a:pt x="9323" y="15096"/>
                  </a:lnTo>
                  <a:lnTo>
                    <a:pt x="9107" y="14995"/>
                  </a:lnTo>
                  <a:lnTo>
                    <a:pt x="8970" y="14939"/>
                  </a:lnTo>
                  <a:lnTo>
                    <a:pt x="8915" y="14776"/>
                  </a:lnTo>
                  <a:lnTo>
                    <a:pt x="8719" y="14661"/>
                  </a:lnTo>
                  <a:lnTo>
                    <a:pt x="8595" y="14608"/>
                  </a:lnTo>
                  <a:lnTo>
                    <a:pt x="8530" y="14609"/>
                  </a:lnTo>
                  <a:lnTo>
                    <a:pt x="8361" y="14512"/>
                  </a:lnTo>
                  <a:lnTo>
                    <a:pt x="8307" y="14471"/>
                  </a:lnTo>
                  <a:lnTo>
                    <a:pt x="8284" y="14382"/>
                  </a:lnTo>
                  <a:lnTo>
                    <a:pt x="8207" y="14360"/>
                  </a:lnTo>
                  <a:lnTo>
                    <a:pt x="8195" y="14259"/>
                  </a:lnTo>
                  <a:lnTo>
                    <a:pt x="8307" y="14197"/>
                  </a:lnTo>
                  <a:lnTo>
                    <a:pt x="8352" y="14052"/>
                  </a:lnTo>
                  <a:lnTo>
                    <a:pt x="8309" y="13997"/>
                  </a:lnTo>
                  <a:lnTo>
                    <a:pt x="8325" y="13917"/>
                  </a:lnTo>
                  <a:lnTo>
                    <a:pt x="8413" y="13848"/>
                  </a:lnTo>
                  <a:lnTo>
                    <a:pt x="8407" y="13813"/>
                  </a:lnTo>
                  <a:lnTo>
                    <a:pt x="8274" y="13848"/>
                  </a:lnTo>
                  <a:lnTo>
                    <a:pt x="8295" y="13761"/>
                  </a:lnTo>
                  <a:lnTo>
                    <a:pt x="8200" y="13715"/>
                  </a:lnTo>
                  <a:lnTo>
                    <a:pt x="8031" y="13744"/>
                  </a:lnTo>
                  <a:lnTo>
                    <a:pt x="7932" y="13727"/>
                  </a:lnTo>
                  <a:lnTo>
                    <a:pt x="7884" y="13670"/>
                  </a:lnTo>
                  <a:lnTo>
                    <a:pt x="7733" y="13626"/>
                  </a:lnTo>
                  <a:lnTo>
                    <a:pt x="7587" y="13651"/>
                  </a:lnTo>
                  <a:lnTo>
                    <a:pt x="7522" y="13603"/>
                  </a:lnTo>
                  <a:lnTo>
                    <a:pt x="7291" y="13537"/>
                  </a:lnTo>
                  <a:lnTo>
                    <a:pt x="7052" y="13480"/>
                  </a:lnTo>
                  <a:lnTo>
                    <a:pt x="6908" y="13478"/>
                  </a:lnTo>
                  <a:lnTo>
                    <a:pt x="6802" y="13512"/>
                  </a:lnTo>
                  <a:lnTo>
                    <a:pt x="6648" y="13478"/>
                  </a:lnTo>
                  <a:lnTo>
                    <a:pt x="6491" y="13512"/>
                  </a:lnTo>
                  <a:lnTo>
                    <a:pt x="6434" y="13483"/>
                  </a:lnTo>
                  <a:lnTo>
                    <a:pt x="6308" y="13380"/>
                  </a:lnTo>
                  <a:lnTo>
                    <a:pt x="6181" y="13330"/>
                  </a:lnTo>
                  <a:lnTo>
                    <a:pt x="6128" y="13221"/>
                  </a:lnTo>
                  <a:lnTo>
                    <a:pt x="6034" y="13172"/>
                  </a:lnTo>
                  <a:lnTo>
                    <a:pt x="5957" y="13249"/>
                  </a:lnTo>
                  <a:lnTo>
                    <a:pt x="5811" y="13369"/>
                  </a:lnTo>
                  <a:lnTo>
                    <a:pt x="5692" y="13380"/>
                  </a:lnTo>
                  <a:lnTo>
                    <a:pt x="5537" y="13379"/>
                  </a:lnTo>
                  <a:lnTo>
                    <a:pt x="5414" y="13438"/>
                  </a:lnTo>
                  <a:lnTo>
                    <a:pt x="5368" y="13508"/>
                  </a:lnTo>
                  <a:lnTo>
                    <a:pt x="5269" y="13613"/>
                  </a:lnTo>
                  <a:lnTo>
                    <a:pt x="5230" y="13827"/>
                  </a:lnTo>
                  <a:lnTo>
                    <a:pt x="5076" y="13887"/>
                  </a:lnTo>
                  <a:lnTo>
                    <a:pt x="4996" y="13885"/>
                  </a:lnTo>
                  <a:lnTo>
                    <a:pt x="4857" y="13924"/>
                  </a:lnTo>
                  <a:lnTo>
                    <a:pt x="4731" y="13860"/>
                  </a:lnTo>
                  <a:lnTo>
                    <a:pt x="4644" y="13875"/>
                  </a:lnTo>
                  <a:lnTo>
                    <a:pt x="4507" y="13970"/>
                  </a:lnTo>
                  <a:lnTo>
                    <a:pt x="4403" y="13963"/>
                  </a:lnTo>
                  <a:lnTo>
                    <a:pt x="4325" y="14020"/>
                  </a:lnTo>
                  <a:lnTo>
                    <a:pt x="4295" y="14096"/>
                  </a:lnTo>
                  <a:lnTo>
                    <a:pt x="4229" y="14156"/>
                  </a:lnTo>
                  <a:lnTo>
                    <a:pt x="4179" y="14148"/>
                  </a:lnTo>
                  <a:lnTo>
                    <a:pt x="4077" y="14187"/>
                  </a:lnTo>
                  <a:lnTo>
                    <a:pt x="3998" y="14254"/>
                  </a:lnTo>
                  <a:lnTo>
                    <a:pt x="3990" y="14308"/>
                  </a:lnTo>
                  <a:lnTo>
                    <a:pt x="3923" y="14350"/>
                  </a:lnTo>
                  <a:lnTo>
                    <a:pt x="3863" y="14350"/>
                  </a:lnTo>
                  <a:lnTo>
                    <a:pt x="3834" y="14411"/>
                  </a:lnTo>
                  <a:lnTo>
                    <a:pt x="3809" y="14465"/>
                  </a:lnTo>
                  <a:lnTo>
                    <a:pt x="3856" y="14577"/>
                  </a:lnTo>
                  <a:lnTo>
                    <a:pt x="3868" y="14670"/>
                  </a:lnTo>
                  <a:lnTo>
                    <a:pt x="3833" y="14729"/>
                  </a:lnTo>
                  <a:lnTo>
                    <a:pt x="3827" y="14810"/>
                  </a:lnTo>
                  <a:lnTo>
                    <a:pt x="3802" y="14956"/>
                  </a:lnTo>
                  <a:lnTo>
                    <a:pt x="3749" y="15071"/>
                  </a:lnTo>
                  <a:lnTo>
                    <a:pt x="3695" y="15109"/>
                  </a:lnTo>
                  <a:lnTo>
                    <a:pt x="3687" y="15190"/>
                  </a:lnTo>
                  <a:lnTo>
                    <a:pt x="3638" y="15234"/>
                  </a:lnTo>
                  <a:lnTo>
                    <a:pt x="3551" y="15278"/>
                  </a:lnTo>
                  <a:lnTo>
                    <a:pt x="3488" y="15257"/>
                  </a:lnTo>
                  <a:lnTo>
                    <a:pt x="3541" y="15355"/>
                  </a:lnTo>
                  <a:lnTo>
                    <a:pt x="3571" y="15500"/>
                  </a:lnTo>
                  <a:lnTo>
                    <a:pt x="3541" y="15544"/>
                  </a:lnTo>
                  <a:lnTo>
                    <a:pt x="3541" y="15660"/>
                  </a:lnTo>
                  <a:lnTo>
                    <a:pt x="3543" y="15693"/>
                  </a:lnTo>
                  <a:lnTo>
                    <a:pt x="3578" y="15752"/>
                  </a:lnTo>
                  <a:lnTo>
                    <a:pt x="3573" y="15771"/>
                  </a:lnTo>
                  <a:lnTo>
                    <a:pt x="3596" y="15831"/>
                  </a:lnTo>
                  <a:lnTo>
                    <a:pt x="3652" y="15882"/>
                  </a:lnTo>
                  <a:lnTo>
                    <a:pt x="3714" y="15990"/>
                  </a:lnTo>
                  <a:lnTo>
                    <a:pt x="3749" y="16040"/>
                  </a:lnTo>
                  <a:lnTo>
                    <a:pt x="3764" y="16082"/>
                  </a:lnTo>
                  <a:lnTo>
                    <a:pt x="3769" y="16150"/>
                  </a:lnTo>
                  <a:lnTo>
                    <a:pt x="3799" y="16200"/>
                  </a:lnTo>
                  <a:lnTo>
                    <a:pt x="3833" y="16240"/>
                  </a:lnTo>
                  <a:lnTo>
                    <a:pt x="3879" y="16328"/>
                  </a:lnTo>
                  <a:lnTo>
                    <a:pt x="3930" y="16446"/>
                  </a:lnTo>
                  <a:lnTo>
                    <a:pt x="3933" y="16548"/>
                  </a:lnTo>
                  <a:lnTo>
                    <a:pt x="3951" y="16611"/>
                  </a:lnTo>
                  <a:lnTo>
                    <a:pt x="4018" y="16725"/>
                  </a:lnTo>
                  <a:lnTo>
                    <a:pt x="4115" y="16843"/>
                  </a:lnTo>
                  <a:lnTo>
                    <a:pt x="4154" y="16878"/>
                  </a:lnTo>
                  <a:lnTo>
                    <a:pt x="4243" y="17020"/>
                  </a:lnTo>
                  <a:lnTo>
                    <a:pt x="4363" y="17163"/>
                  </a:lnTo>
                  <a:lnTo>
                    <a:pt x="4492" y="17336"/>
                  </a:lnTo>
                  <a:lnTo>
                    <a:pt x="4643" y="17483"/>
                  </a:lnTo>
                  <a:lnTo>
                    <a:pt x="4683" y="17505"/>
                  </a:lnTo>
                  <a:lnTo>
                    <a:pt x="4713" y="17525"/>
                  </a:lnTo>
                  <a:lnTo>
                    <a:pt x="4869" y="17567"/>
                  </a:lnTo>
                  <a:lnTo>
                    <a:pt x="4979" y="17592"/>
                  </a:lnTo>
                  <a:lnTo>
                    <a:pt x="5167" y="17668"/>
                  </a:lnTo>
                  <a:lnTo>
                    <a:pt x="5269" y="17717"/>
                  </a:lnTo>
                  <a:lnTo>
                    <a:pt x="5379" y="17794"/>
                  </a:lnTo>
                  <a:lnTo>
                    <a:pt x="5453" y="17829"/>
                  </a:lnTo>
                  <a:lnTo>
                    <a:pt x="5595" y="17929"/>
                  </a:lnTo>
                  <a:lnTo>
                    <a:pt x="5744" y="17961"/>
                  </a:lnTo>
                  <a:lnTo>
                    <a:pt x="5838" y="17961"/>
                  </a:lnTo>
                  <a:lnTo>
                    <a:pt x="6104" y="17998"/>
                  </a:lnTo>
                  <a:lnTo>
                    <a:pt x="6240" y="18025"/>
                  </a:lnTo>
                  <a:lnTo>
                    <a:pt x="6380" y="18063"/>
                  </a:lnTo>
                  <a:lnTo>
                    <a:pt x="6531" y="18119"/>
                  </a:lnTo>
                  <a:lnTo>
                    <a:pt x="6658" y="18161"/>
                  </a:lnTo>
                  <a:lnTo>
                    <a:pt x="6775" y="18282"/>
                  </a:lnTo>
                  <a:lnTo>
                    <a:pt x="6827" y="18388"/>
                  </a:lnTo>
                  <a:lnTo>
                    <a:pt x="6918" y="18491"/>
                  </a:lnTo>
                  <a:lnTo>
                    <a:pt x="7057" y="18538"/>
                  </a:lnTo>
                  <a:lnTo>
                    <a:pt x="7125" y="18531"/>
                  </a:lnTo>
                  <a:lnTo>
                    <a:pt x="7191" y="18558"/>
                  </a:lnTo>
                  <a:lnTo>
                    <a:pt x="7376" y="18567"/>
                  </a:lnTo>
                  <a:lnTo>
                    <a:pt x="7373" y="18599"/>
                  </a:lnTo>
                  <a:lnTo>
                    <a:pt x="7416" y="18629"/>
                  </a:lnTo>
                  <a:lnTo>
                    <a:pt x="7452" y="18691"/>
                  </a:lnTo>
                  <a:lnTo>
                    <a:pt x="7532" y="18732"/>
                  </a:lnTo>
                  <a:lnTo>
                    <a:pt x="7599" y="18826"/>
                  </a:lnTo>
                  <a:lnTo>
                    <a:pt x="7570" y="18908"/>
                  </a:lnTo>
                  <a:lnTo>
                    <a:pt x="7507" y="19018"/>
                  </a:lnTo>
                  <a:lnTo>
                    <a:pt x="7540" y="19043"/>
                  </a:lnTo>
                  <a:lnTo>
                    <a:pt x="7504" y="19114"/>
                  </a:lnTo>
                  <a:lnTo>
                    <a:pt x="7462" y="19181"/>
                  </a:lnTo>
                  <a:lnTo>
                    <a:pt x="7423" y="19205"/>
                  </a:lnTo>
                  <a:lnTo>
                    <a:pt x="7416" y="19237"/>
                  </a:lnTo>
                  <a:lnTo>
                    <a:pt x="7527" y="19373"/>
                  </a:lnTo>
                  <a:lnTo>
                    <a:pt x="7646" y="19486"/>
                  </a:lnTo>
                  <a:lnTo>
                    <a:pt x="7833" y="19629"/>
                  </a:lnTo>
                  <a:lnTo>
                    <a:pt x="7986" y="19764"/>
                  </a:lnTo>
                  <a:lnTo>
                    <a:pt x="8036" y="19843"/>
                  </a:lnTo>
                  <a:lnTo>
                    <a:pt x="8063" y="19876"/>
                  </a:lnTo>
                  <a:lnTo>
                    <a:pt x="8048" y="19891"/>
                  </a:lnTo>
                  <a:lnTo>
                    <a:pt x="8140" y="19966"/>
                  </a:lnTo>
                  <a:lnTo>
                    <a:pt x="8181" y="20033"/>
                  </a:lnTo>
                  <a:lnTo>
                    <a:pt x="8242" y="20125"/>
                  </a:lnTo>
                  <a:lnTo>
                    <a:pt x="8190" y="20147"/>
                  </a:lnTo>
                  <a:lnTo>
                    <a:pt x="8181" y="20162"/>
                  </a:lnTo>
                  <a:lnTo>
                    <a:pt x="8230" y="20220"/>
                  </a:lnTo>
                  <a:lnTo>
                    <a:pt x="8282" y="20279"/>
                  </a:lnTo>
                  <a:lnTo>
                    <a:pt x="8337" y="20317"/>
                  </a:lnTo>
                  <a:lnTo>
                    <a:pt x="8352" y="20361"/>
                  </a:lnTo>
                  <a:lnTo>
                    <a:pt x="8339" y="20413"/>
                  </a:lnTo>
                  <a:lnTo>
                    <a:pt x="8287" y="20435"/>
                  </a:lnTo>
                  <a:lnTo>
                    <a:pt x="8192" y="20460"/>
                  </a:lnTo>
                  <a:lnTo>
                    <a:pt x="8155" y="20481"/>
                  </a:lnTo>
                  <a:lnTo>
                    <a:pt x="8108" y="20529"/>
                  </a:lnTo>
                  <a:lnTo>
                    <a:pt x="8103" y="20556"/>
                  </a:lnTo>
                  <a:lnTo>
                    <a:pt x="8054" y="20602"/>
                  </a:lnTo>
                  <a:lnTo>
                    <a:pt x="8043" y="20651"/>
                  </a:lnTo>
                  <a:lnTo>
                    <a:pt x="8068" y="20691"/>
                  </a:lnTo>
                  <a:lnTo>
                    <a:pt x="8089" y="20738"/>
                  </a:lnTo>
                  <a:lnTo>
                    <a:pt x="8243" y="20821"/>
                  </a:lnTo>
                  <a:lnTo>
                    <a:pt x="8290" y="20861"/>
                  </a:lnTo>
                  <a:lnTo>
                    <a:pt x="8399" y="20938"/>
                  </a:lnTo>
                  <a:lnTo>
                    <a:pt x="8500" y="20994"/>
                  </a:lnTo>
                  <a:lnTo>
                    <a:pt x="8572" y="21024"/>
                  </a:lnTo>
                  <a:lnTo>
                    <a:pt x="8602" y="21051"/>
                  </a:lnTo>
                  <a:lnTo>
                    <a:pt x="8625" y="21098"/>
                  </a:lnTo>
                  <a:lnTo>
                    <a:pt x="8705" y="21162"/>
                  </a:lnTo>
                  <a:lnTo>
                    <a:pt x="8759" y="21193"/>
                  </a:lnTo>
                  <a:lnTo>
                    <a:pt x="8811" y="21228"/>
                  </a:lnTo>
                  <a:lnTo>
                    <a:pt x="8888" y="21257"/>
                  </a:lnTo>
                  <a:lnTo>
                    <a:pt x="9020" y="21294"/>
                  </a:lnTo>
                  <a:lnTo>
                    <a:pt x="9157" y="21337"/>
                  </a:lnTo>
                  <a:lnTo>
                    <a:pt x="9249" y="21363"/>
                  </a:lnTo>
                  <a:lnTo>
                    <a:pt x="9368" y="21390"/>
                  </a:lnTo>
                  <a:lnTo>
                    <a:pt x="9383" y="21398"/>
                  </a:lnTo>
                  <a:lnTo>
                    <a:pt x="9337" y="21393"/>
                  </a:lnTo>
                  <a:lnTo>
                    <a:pt x="9397" y="21405"/>
                  </a:lnTo>
                  <a:lnTo>
                    <a:pt x="9405" y="21408"/>
                  </a:lnTo>
                  <a:lnTo>
                    <a:pt x="9430" y="21411"/>
                  </a:lnTo>
                  <a:lnTo>
                    <a:pt x="9435" y="21411"/>
                  </a:lnTo>
                  <a:lnTo>
                    <a:pt x="9507" y="21422"/>
                  </a:lnTo>
                  <a:lnTo>
                    <a:pt x="9559" y="21427"/>
                  </a:lnTo>
                  <a:lnTo>
                    <a:pt x="9629" y="21435"/>
                  </a:lnTo>
                  <a:lnTo>
                    <a:pt x="9698" y="21442"/>
                  </a:lnTo>
                  <a:lnTo>
                    <a:pt x="9787" y="21450"/>
                  </a:lnTo>
                  <a:lnTo>
                    <a:pt x="9917" y="21460"/>
                  </a:lnTo>
                  <a:lnTo>
                    <a:pt x="10073" y="21470"/>
                  </a:lnTo>
                  <a:lnTo>
                    <a:pt x="10137" y="21475"/>
                  </a:lnTo>
                  <a:lnTo>
                    <a:pt x="10230" y="21479"/>
                  </a:lnTo>
                  <a:lnTo>
                    <a:pt x="10400" y="21487"/>
                  </a:lnTo>
                  <a:lnTo>
                    <a:pt x="10475" y="21489"/>
                  </a:lnTo>
                  <a:lnTo>
                    <a:pt x="10570" y="21492"/>
                  </a:lnTo>
                  <a:lnTo>
                    <a:pt x="10589" y="21491"/>
                  </a:lnTo>
                  <a:lnTo>
                    <a:pt x="10669" y="21491"/>
                  </a:lnTo>
                  <a:lnTo>
                    <a:pt x="10831" y="21489"/>
                  </a:lnTo>
                  <a:lnTo>
                    <a:pt x="10950" y="21486"/>
                  </a:lnTo>
                  <a:lnTo>
                    <a:pt x="11064" y="21477"/>
                  </a:lnTo>
                  <a:lnTo>
                    <a:pt x="11248" y="21460"/>
                  </a:lnTo>
                  <a:lnTo>
                    <a:pt x="11342" y="21445"/>
                  </a:lnTo>
                  <a:lnTo>
                    <a:pt x="11391" y="21435"/>
                  </a:lnTo>
                  <a:lnTo>
                    <a:pt x="11462" y="21422"/>
                  </a:lnTo>
                  <a:lnTo>
                    <a:pt x="11496" y="21417"/>
                  </a:lnTo>
                  <a:lnTo>
                    <a:pt x="11610" y="21400"/>
                  </a:lnTo>
                  <a:lnTo>
                    <a:pt x="11657" y="21386"/>
                  </a:lnTo>
                  <a:lnTo>
                    <a:pt x="11682" y="21366"/>
                  </a:lnTo>
                  <a:lnTo>
                    <a:pt x="11730" y="21342"/>
                  </a:lnTo>
                  <a:lnTo>
                    <a:pt x="11749" y="21327"/>
                  </a:lnTo>
                  <a:lnTo>
                    <a:pt x="11707" y="21329"/>
                  </a:lnTo>
                  <a:lnTo>
                    <a:pt x="11695" y="21317"/>
                  </a:lnTo>
                  <a:lnTo>
                    <a:pt x="11772" y="21300"/>
                  </a:lnTo>
                  <a:lnTo>
                    <a:pt x="11980" y="21263"/>
                  </a:lnTo>
                  <a:lnTo>
                    <a:pt x="12122" y="21236"/>
                  </a:lnTo>
                  <a:lnTo>
                    <a:pt x="12196" y="21215"/>
                  </a:lnTo>
                  <a:lnTo>
                    <a:pt x="12226" y="21196"/>
                  </a:lnTo>
                  <a:lnTo>
                    <a:pt x="12187" y="21194"/>
                  </a:lnTo>
                  <a:lnTo>
                    <a:pt x="12221" y="21174"/>
                  </a:lnTo>
                  <a:lnTo>
                    <a:pt x="12236" y="21134"/>
                  </a:lnTo>
                  <a:lnTo>
                    <a:pt x="12204" y="21139"/>
                  </a:lnTo>
                  <a:lnTo>
                    <a:pt x="12206" y="21127"/>
                  </a:lnTo>
                  <a:lnTo>
                    <a:pt x="12177" y="21105"/>
                  </a:lnTo>
                  <a:lnTo>
                    <a:pt x="12102" y="21080"/>
                  </a:lnTo>
                  <a:lnTo>
                    <a:pt x="12124" y="21043"/>
                  </a:lnTo>
                  <a:lnTo>
                    <a:pt x="12197" y="21023"/>
                  </a:lnTo>
                  <a:lnTo>
                    <a:pt x="12325" y="20972"/>
                  </a:lnTo>
                  <a:lnTo>
                    <a:pt x="12395" y="20954"/>
                  </a:lnTo>
                  <a:lnTo>
                    <a:pt x="12602" y="20866"/>
                  </a:lnTo>
                  <a:lnTo>
                    <a:pt x="12805" y="20807"/>
                  </a:lnTo>
                  <a:lnTo>
                    <a:pt x="12969" y="20757"/>
                  </a:lnTo>
                  <a:lnTo>
                    <a:pt x="13088" y="20698"/>
                  </a:lnTo>
                  <a:lnTo>
                    <a:pt x="13163" y="20641"/>
                  </a:lnTo>
                  <a:lnTo>
                    <a:pt x="13224" y="20585"/>
                  </a:lnTo>
                  <a:lnTo>
                    <a:pt x="13198" y="20558"/>
                  </a:lnTo>
                  <a:lnTo>
                    <a:pt x="13207" y="20450"/>
                  </a:lnTo>
                  <a:lnTo>
                    <a:pt x="13193" y="20390"/>
                  </a:lnTo>
                  <a:lnTo>
                    <a:pt x="13208" y="20314"/>
                  </a:lnTo>
                  <a:lnTo>
                    <a:pt x="13183" y="20284"/>
                  </a:lnTo>
                  <a:lnTo>
                    <a:pt x="13120" y="20280"/>
                  </a:lnTo>
                  <a:lnTo>
                    <a:pt x="13051" y="20215"/>
                  </a:lnTo>
                  <a:lnTo>
                    <a:pt x="12993" y="20173"/>
                  </a:lnTo>
                  <a:lnTo>
                    <a:pt x="13008" y="20130"/>
                  </a:lnTo>
                  <a:lnTo>
                    <a:pt x="12999" y="20107"/>
                  </a:lnTo>
                  <a:lnTo>
                    <a:pt x="13051" y="20045"/>
                  </a:lnTo>
                  <a:lnTo>
                    <a:pt x="13048" y="20023"/>
                  </a:lnTo>
                  <a:lnTo>
                    <a:pt x="12932" y="20011"/>
                  </a:lnTo>
                  <a:lnTo>
                    <a:pt x="12924" y="19962"/>
                  </a:lnTo>
                  <a:lnTo>
                    <a:pt x="13013" y="19833"/>
                  </a:lnTo>
                  <a:lnTo>
                    <a:pt x="13086" y="19789"/>
                  </a:lnTo>
                  <a:lnTo>
                    <a:pt x="13125" y="19718"/>
                  </a:lnTo>
                  <a:lnTo>
                    <a:pt x="13183" y="19668"/>
                  </a:lnTo>
                  <a:lnTo>
                    <a:pt x="13210" y="19592"/>
                  </a:lnTo>
                  <a:lnTo>
                    <a:pt x="13279" y="19572"/>
                  </a:lnTo>
                  <a:lnTo>
                    <a:pt x="13324" y="19521"/>
                  </a:lnTo>
                  <a:lnTo>
                    <a:pt x="13451" y="19454"/>
                  </a:lnTo>
                  <a:lnTo>
                    <a:pt x="13493" y="19420"/>
                  </a:lnTo>
                  <a:lnTo>
                    <a:pt x="13535" y="19356"/>
                  </a:lnTo>
                  <a:lnTo>
                    <a:pt x="13732" y="19183"/>
                  </a:lnTo>
                  <a:lnTo>
                    <a:pt x="13898" y="19058"/>
                  </a:lnTo>
                  <a:lnTo>
                    <a:pt x="14163" y="18878"/>
                  </a:lnTo>
                  <a:lnTo>
                    <a:pt x="14337" y="18737"/>
                  </a:lnTo>
                  <a:lnTo>
                    <a:pt x="14538" y="18516"/>
                  </a:lnTo>
                  <a:lnTo>
                    <a:pt x="14680" y="18336"/>
                  </a:lnTo>
                  <a:lnTo>
                    <a:pt x="14817" y="18109"/>
                  </a:lnTo>
                  <a:lnTo>
                    <a:pt x="14909" y="17914"/>
                  </a:lnTo>
                  <a:lnTo>
                    <a:pt x="14980" y="17744"/>
                  </a:lnTo>
                  <a:lnTo>
                    <a:pt x="15013" y="17587"/>
                  </a:lnTo>
                  <a:lnTo>
                    <a:pt x="15043" y="17526"/>
                  </a:lnTo>
                  <a:lnTo>
                    <a:pt x="15035" y="17457"/>
                  </a:lnTo>
                  <a:lnTo>
                    <a:pt x="15041" y="17375"/>
                  </a:lnTo>
                  <a:lnTo>
                    <a:pt x="15035" y="17340"/>
                  </a:lnTo>
                  <a:lnTo>
                    <a:pt x="14971" y="17363"/>
                  </a:lnTo>
                  <a:lnTo>
                    <a:pt x="14897" y="17437"/>
                  </a:lnTo>
                  <a:lnTo>
                    <a:pt x="14809" y="17483"/>
                  </a:lnTo>
                  <a:lnTo>
                    <a:pt x="14733" y="17528"/>
                  </a:lnTo>
                  <a:lnTo>
                    <a:pt x="14680" y="17548"/>
                  </a:lnTo>
                  <a:lnTo>
                    <a:pt x="14583" y="17585"/>
                  </a:lnTo>
                  <a:lnTo>
                    <a:pt x="14524" y="17629"/>
                  </a:lnTo>
                  <a:lnTo>
                    <a:pt x="14440" y="17664"/>
                  </a:lnTo>
                  <a:lnTo>
                    <a:pt x="14292" y="17752"/>
                  </a:lnTo>
                  <a:lnTo>
                    <a:pt x="14104" y="17821"/>
                  </a:lnTo>
                  <a:lnTo>
                    <a:pt x="13943" y="17898"/>
                  </a:lnTo>
                  <a:lnTo>
                    <a:pt x="13856" y="17920"/>
                  </a:lnTo>
                  <a:lnTo>
                    <a:pt x="13773" y="17885"/>
                  </a:lnTo>
                  <a:lnTo>
                    <a:pt x="13734" y="17838"/>
                  </a:lnTo>
                  <a:lnTo>
                    <a:pt x="13675" y="17828"/>
                  </a:lnTo>
                  <a:lnTo>
                    <a:pt x="13597" y="17809"/>
                  </a:lnTo>
                  <a:lnTo>
                    <a:pt x="13694" y="17752"/>
                  </a:lnTo>
                  <a:lnTo>
                    <a:pt x="13696" y="17695"/>
                  </a:lnTo>
                  <a:lnTo>
                    <a:pt x="13650" y="17663"/>
                  </a:lnTo>
                  <a:lnTo>
                    <a:pt x="13560" y="17641"/>
                  </a:lnTo>
                  <a:lnTo>
                    <a:pt x="13501" y="17607"/>
                  </a:lnTo>
                  <a:lnTo>
                    <a:pt x="13401" y="17548"/>
                  </a:lnTo>
                  <a:lnTo>
                    <a:pt x="13297" y="17488"/>
                  </a:lnTo>
                  <a:lnTo>
                    <a:pt x="13046" y="17402"/>
                  </a:lnTo>
                  <a:lnTo>
                    <a:pt x="12946" y="17350"/>
                  </a:lnTo>
                  <a:lnTo>
                    <a:pt x="12887" y="17225"/>
                  </a:lnTo>
                  <a:lnTo>
                    <a:pt x="12772" y="17072"/>
                  </a:lnTo>
                  <a:lnTo>
                    <a:pt x="12673" y="17033"/>
                  </a:lnTo>
                  <a:lnTo>
                    <a:pt x="12604" y="17006"/>
                  </a:lnTo>
                  <a:lnTo>
                    <a:pt x="12527" y="16836"/>
                  </a:lnTo>
                  <a:lnTo>
                    <a:pt x="12490" y="16683"/>
                  </a:lnTo>
                  <a:lnTo>
                    <a:pt x="12525" y="16649"/>
                  </a:lnTo>
                  <a:lnTo>
                    <a:pt x="12459" y="16505"/>
                  </a:lnTo>
                  <a:lnTo>
                    <a:pt x="12427" y="16478"/>
                  </a:lnTo>
                  <a:lnTo>
                    <a:pt x="12219" y="16363"/>
                  </a:lnTo>
                  <a:lnTo>
                    <a:pt x="12206" y="16261"/>
                  </a:lnTo>
                  <a:lnTo>
                    <a:pt x="12238" y="16229"/>
                  </a:lnTo>
                  <a:lnTo>
                    <a:pt x="12073" y="16069"/>
                  </a:lnTo>
                  <a:lnTo>
                    <a:pt x="12015" y="15983"/>
                  </a:lnTo>
                  <a:lnTo>
                    <a:pt x="11948" y="15902"/>
                  </a:lnTo>
                  <a:lnTo>
                    <a:pt x="11807" y="15658"/>
                  </a:lnTo>
                  <a:lnTo>
                    <a:pt x="11697" y="15498"/>
                  </a:lnTo>
                  <a:lnTo>
                    <a:pt x="11620" y="15326"/>
                  </a:lnTo>
                  <a:lnTo>
                    <a:pt x="11637" y="15310"/>
                  </a:lnTo>
                  <a:lnTo>
                    <a:pt x="11765" y="15542"/>
                  </a:lnTo>
                  <a:lnTo>
                    <a:pt x="11844" y="15609"/>
                  </a:lnTo>
                  <a:lnTo>
                    <a:pt x="11901" y="15656"/>
                  </a:lnTo>
                  <a:lnTo>
                    <a:pt x="11938" y="15624"/>
                  </a:lnTo>
                  <a:lnTo>
                    <a:pt x="11976" y="15533"/>
                  </a:lnTo>
                  <a:lnTo>
                    <a:pt x="12003" y="15402"/>
                  </a:lnTo>
                  <a:lnTo>
                    <a:pt x="12043" y="15330"/>
                  </a:lnTo>
                  <a:lnTo>
                    <a:pt x="12050" y="15353"/>
                  </a:lnTo>
                  <a:lnTo>
                    <a:pt x="12035" y="15424"/>
                  </a:lnTo>
                  <a:lnTo>
                    <a:pt x="12032" y="15483"/>
                  </a:lnTo>
                  <a:lnTo>
                    <a:pt x="12013" y="15577"/>
                  </a:lnTo>
                  <a:lnTo>
                    <a:pt x="12095" y="15567"/>
                  </a:lnTo>
                  <a:lnTo>
                    <a:pt x="12187" y="15670"/>
                  </a:lnTo>
                  <a:lnTo>
                    <a:pt x="12298" y="15789"/>
                  </a:lnTo>
                  <a:lnTo>
                    <a:pt x="12373" y="15902"/>
                  </a:lnTo>
                  <a:lnTo>
                    <a:pt x="12423" y="15931"/>
                  </a:lnTo>
                  <a:lnTo>
                    <a:pt x="12477" y="16008"/>
                  </a:lnTo>
                  <a:lnTo>
                    <a:pt x="12472" y="16045"/>
                  </a:lnTo>
                  <a:lnTo>
                    <a:pt x="12534" y="16129"/>
                  </a:lnTo>
                  <a:lnTo>
                    <a:pt x="12628" y="16148"/>
                  </a:lnTo>
                  <a:lnTo>
                    <a:pt x="12711" y="16197"/>
                  </a:lnTo>
                  <a:lnTo>
                    <a:pt x="12825" y="16355"/>
                  </a:lnTo>
                  <a:lnTo>
                    <a:pt x="12827" y="16449"/>
                  </a:lnTo>
                  <a:lnTo>
                    <a:pt x="12855" y="16553"/>
                  </a:lnTo>
                  <a:lnTo>
                    <a:pt x="12982" y="16678"/>
                  </a:lnTo>
                  <a:lnTo>
                    <a:pt x="13061" y="16688"/>
                  </a:lnTo>
                  <a:lnTo>
                    <a:pt x="13190" y="16769"/>
                  </a:lnTo>
                  <a:lnTo>
                    <a:pt x="13250" y="16882"/>
                  </a:lnTo>
                  <a:lnTo>
                    <a:pt x="13354" y="16986"/>
                  </a:lnTo>
                  <a:lnTo>
                    <a:pt x="13448" y="17018"/>
                  </a:lnTo>
                  <a:lnTo>
                    <a:pt x="13466" y="17074"/>
                  </a:lnTo>
                  <a:lnTo>
                    <a:pt x="13523" y="17106"/>
                  </a:lnTo>
                  <a:lnTo>
                    <a:pt x="13552" y="17163"/>
                  </a:lnTo>
                  <a:lnTo>
                    <a:pt x="13565" y="17223"/>
                  </a:lnTo>
                  <a:lnTo>
                    <a:pt x="13547" y="17255"/>
                  </a:lnTo>
                  <a:lnTo>
                    <a:pt x="13570" y="17316"/>
                  </a:lnTo>
                  <a:lnTo>
                    <a:pt x="13537" y="17331"/>
                  </a:lnTo>
                  <a:lnTo>
                    <a:pt x="13592" y="17378"/>
                  </a:lnTo>
                  <a:lnTo>
                    <a:pt x="13635" y="17474"/>
                  </a:lnTo>
                  <a:lnTo>
                    <a:pt x="13667" y="17508"/>
                  </a:lnTo>
                  <a:lnTo>
                    <a:pt x="13669" y="17585"/>
                  </a:lnTo>
                  <a:lnTo>
                    <a:pt x="13721" y="17654"/>
                  </a:lnTo>
                  <a:lnTo>
                    <a:pt x="13843" y="17631"/>
                  </a:lnTo>
                  <a:lnTo>
                    <a:pt x="13896" y="17599"/>
                  </a:lnTo>
                  <a:lnTo>
                    <a:pt x="13983" y="17579"/>
                  </a:lnTo>
                  <a:lnTo>
                    <a:pt x="14007" y="17537"/>
                  </a:lnTo>
                  <a:lnTo>
                    <a:pt x="14050" y="17515"/>
                  </a:lnTo>
                  <a:lnTo>
                    <a:pt x="14086" y="17468"/>
                  </a:lnTo>
                  <a:lnTo>
                    <a:pt x="14127" y="17447"/>
                  </a:lnTo>
                  <a:lnTo>
                    <a:pt x="14271" y="17399"/>
                  </a:lnTo>
                  <a:lnTo>
                    <a:pt x="14377" y="17340"/>
                  </a:lnTo>
                  <a:lnTo>
                    <a:pt x="14469" y="17252"/>
                  </a:lnTo>
                  <a:lnTo>
                    <a:pt x="14521" y="17244"/>
                  </a:lnTo>
                  <a:lnTo>
                    <a:pt x="14595" y="17212"/>
                  </a:lnTo>
                  <a:lnTo>
                    <a:pt x="14732" y="17064"/>
                  </a:lnTo>
                  <a:lnTo>
                    <a:pt x="14988" y="16905"/>
                  </a:lnTo>
                  <a:lnTo>
                    <a:pt x="15142" y="16784"/>
                  </a:lnTo>
                  <a:lnTo>
                    <a:pt x="15139" y="16735"/>
                  </a:lnTo>
                  <a:lnTo>
                    <a:pt x="15160" y="16660"/>
                  </a:lnTo>
                  <a:lnTo>
                    <a:pt x="15271" y="16575"/>
                  </a:lnTo>
                  <a:lnTo>
                    <a:pt x="15344" y="16537"/>
                  </a:lnTo>
                  <a:lnTo>
                    <a:pt x="15442" y="16444"/>
                  </a:lnTo>
                  <a:lnTo>
                    <a:pt x="15532" y="16421"/>
                  </a:lnTo>
                  <a:lnTo>
                    <a:pt x="15601" y="16348"/>
                  </a:lnTo>
                  <a:lnTo>
                    <a:pt x="15589" y="16291"/>
                  </a:lnTo>
                  <a:lnTo>
                    <a:pt x="15644" y="16227"/>
                  </a:lnTo>
                  <a:lnTo>
                    <a:pt x="15741" y="16183"/>
                  </a:lnTo>
                  <a:lnTo>
                    <a:pt x="15771" y="16138"/>
                  </a:lnTo>
                  <a:lnTo>
                    <a:pt x="15771" y="16060"/>
                  </a:lnTo>
                  <a:lnTo>
                    <a:pt x="15857" y="15961"/>
                  </a:lnTo>
                  <a:lnTo>
                    <a:pt x="15927" y="15927"/>
                  </a:lnTo>
                  <a:lnTo>
                    <a:pt x="15937" y="15904"/>
                  </a:lnTo>
                  <a:lnTo>
                    <a:pt x="15897" y="15816"/>
                  </a:lnTo>
                  <a:lnTo>
                    <a:pt x="15905" y="15730"/>
                  </a:lnTo>
                  <a:lnTo>
                    <a:pt x="15929" y="15680"/>
                  </a:lnTo>
                  <a:lnTo>
                    <a:pt x="15997" y="15653"/>
                  </a:lnTo>
                  <a:lnTo>
                    <a:pt x="16029" y="15525"/>
                  </a:lnTo>
                  <a:lnTo>
                    <a:pt x="16081" y="15446"/>
                  </a:lnTo>
                  <a:lnTo>
                    <a:pt x="16093" y="15392"/>
                  </a:lnTo>
                  <a:lnTo>
                    <a:pt x="16125" y="15276"/>
                  </a:lnTo>
                  <a:lnTo>
                    <a:pt x="16116" y="15244"/>
                  </a:lnTo>
                  <a:lnTo>
                    <a:pt x="16059" y="15252"/>
                  </a:lnTo>
                  <a:lnTo>
                    <a:pt x="16007" y="15222"/>
                  </a:lnTo>
                  <a:lnTo>
                    <a:pt x="15919" y="15170"/>
                  </a:lnTo>
                  <a:lnTo>
                    <a:pt x="15825" y="15187"/>
                  </a:lnTo>
                  <a:lnTo>
                    <a:pt x="15713" y="15220"/>
                  </a:lnTo>
                  <a:lnTo>
                    <a:pt x="15617" y="15203"/>
                  </a:lnTo>
                  <a:lnTo>
                    <a:pt x="15524" y="15131"/>
                  </a:lnTo>
                  <a:lnTo>
                    <a:pt x="15473" y="15018"/>
                  </a:lnTo>
                  <a:lnTo>
                    <a:pt x="15485" y="14981"/>
                  </a:lnTo>
                  <a:lnTo>
                    <a:pt x="15483" y="14911"/>
                  </a:lnTo>
                  <a:lnTo>
                    <a:pt x="15462" y="14906"/>
                  </a:lnTo>
                  <a:lnTo>
                    <a:pt x="15431" y="14978"/>
                  </a:lnTo>
                  <a:lnTo>
                    <a:pt x="15363" y="15116"/>
                  </a:lnTo>
                  <a:lnTo>
                    <a:pt x="15276" y="15264"/>
                  </a:lnTo>
                  <a:lnTo>
                    <a:pt x="15195" y="15412"/>
                  </a:lnTo>
                  <a:lnTo>
                    <a:pt x="15103" y="15446"/>
                  </a:lnTo>
                  <a:lnTo>
                    <a:pt x="14974" y="15493"/>
                  </a:lnTo>
                  <a:lnTo>
                    <a:pt x="14859" y="15564"/>
                  </a:lnTo>
                  <a:lnTo>
                    <a:pt x="14846" y="15523"/>
                  </a:lnTo>
                  <a:lnTo>
                    <a:pt x="14819" y="15542"/>
                  </a:lnTo>
                  <a:lnTo>
                    <a:pt x="14777" y="15493"/>
                  </a:lnTo>
                  <a:lnTo>
                    <a:pt x="14792" y="15389"/>
                  </a:lnTo>
                  <a:lnTo>
                    <a:pt x="14770" y="15298"/>
                  </a:lnTo>
                  <a:lnTo>
                    <a:pt x="14713" y="15266"/>
                  </a:lnTo>
                  <a:lnTo>
                    <a:pt x="14675" y="15298"/>
                  </a:lnTo>
                  <a:lnTo>
                    <a:pt x="14650" y="15395"/>
                  </a:lnTo>
                  <a:lnTo>
                    <a:pt x="14683" y="15506"/>
                  </a:lnTo>
                  <a:lnTo>
                    <a:pt x="14653" y="15476"/>
                  </a:lnTo>
                  <a:lnTo>
                    <a:pt x="14621" y="15432"/>
                  </a:lnTo>
                  <a:lnTo>
                    <a:pt x="14568" y="15404"/>
                  </a:lnTo>
                  <a:lnTo>
                    <a:pt x="14538" y="15358"/>
                  </a:lnTo>
                  <a:lnTo>
                    <a:pt x="14543" y="15299"/>
                  </a:lnTo>
                  <a:lnTo>
                    <a:pt x="14519" y="15237"/>
                  </a:lnTo>
                  <a:lnTo>
                    <a:pt x="14402" y="15207"/>
                  </a:lnTo>
                  <a:lnTo>
                    <a:pt x="14363" y="15160"/>
                  </a:lnTo>
                  <a:lnTo>
                    <a:pt x="14281" y="15148"/>
                  </a:lnTo>
                  <a:lnTo>
                    <a:pt x="14193" y="15028"/>
                  </a:lnTo>
                  <a:lnTo>
                    <a:pt x="14119" y="14921"/>
                  </a:lnTo>
                  <a:lnTo>
                    <a:pt x="14126" y="14880"/>
                  </a:lnTo>
                  <a:lnTo>
                    <a:pt x="14079" y="14816"/>
                  </a:lnTo>
                  <a:lnTo>
                    <a:pt x="14169" y="14796"/>
                  </a:lnTo>
                  <a:lnTo>
                    <a:pt x="14213" y="14714"/>
                  </a:lnTo>
                  <a:lnTo>
                    <a:pt x="14320" y="14736"/>
                  </a:lnTo>
                  <a:lnTo>
                    <a:pt x="14394" y="14682"/>
                  </a:lnTo>
                  <a:lnTo>
                    <a:pt x="14553" y="14858"/>
                  </a:lnTo>
                  <a:lnTo>
                    <a:pt x="14687" y="14975"/>
                  </a:lnTo>
                  <a:lnTo>
                    <a:pt x="14842" y="14964"/>
                  </a:lnTo>
                  <a:lnTo>
                    <a:pt x="15021" y="15025"/>
                  </a:lnTo>
                  <a:lnTo>
                    <a:pt x="15216" y="15001"/>
                  </a:lnTo>
                  <a:lnTo>
                    <a:pt x="15344" y="14860"/>
                  </a:lnTo>
                  <a:lnTo>
                    <a:pt x="15450" y="14781"/>
                  </a:lnTo>
                  <a:lnTo>
                    <a:pt x="15525" y="14776"/>
                  </a:lnTo>
                  <a:lnTo>
                    <a:pt x="15639" y="14936"/>
                  </a:lnTo>
                  <a:lnTo>
                    <a:pt x="15806" y="14875"/>
                  </a:lnTo>
                  <a:lnTo>
                    <a:pt x="15972" y="14830"/>
                  </a:lnTo>
                  <a:lnTo>
                    <a:pt x="16250" y="14730"/>
                  </a:lnTo>
                  <a:lnTo>
                    <a:pt x="16439" y="14598"/>
                  </a:lnTo>
                  <a:lnTo>
                    <a:pt x="16659" y="14459"/>
                  </a:lnTo>
                  <a:lnTo>
                    <a:pt x="16893" y="14271"/>
                  </a:lnTo>
                  <a:lnTo>
                    <a:pt x="17032" y="14315"/>
                  </a:lnTo>
                  <a:lnTo>
                    <a:pt x="17105" y="14392"/>
                  </a:lnTo>
                  <a:lnTo>
                    <a:pt x="17213" y="14362"/>
                  </a:lnTo>
                  <a:lnTo>
                    <a:pt x="17405" y="14372"/>
                  </a:lnTo>
                  <a:lnTo>
                    <a:pt x="17460" y="14401"/>
                  </a:lnTo>
                  <a:lnTo>
                    <a:pt x="17417" y="14498"/>
                  </a:lnTo>
                  <a:lnTo>
                    <a:pt x="17639" y="14542"/>
                  </a:lnTo>
                  <a:lnTo>
                    <a:pt x="17733" y="14488"/>
                  </a:lnTo>
                  <a:lnTo>
                    <a:pt x="17886" y="14257"/>
                  </a:lnTo>
                  <a:lnTo>
                    <a:pt x="17952" y="14367"/>
                  </a:lnTo>
                  <a:lnTo>
                    <a:pt x="18008" y="14534"/>
                  </a:lnTo>
                  <a:lnTo>
                    <a:pt x="18098" y="14675"/>
                  </a:lnTo>
                  <a:lnTo>
                    <a:pt x="18225" y="14889"/>
                  </a:lnTo>
                  <a:lnTo>
                    <a:pt x="18386" y="14970"/>
                  </a:lnTo>
                  <a:lnTo>
                    <a:pt x="18430" y="15032"/>
                  </a:lnTo>
                  <a:lnTo>
                    <a:pt x="18498" y="15163"/>
                  </a:lnTo>
                  <a:lnTo>
                    <a:pt x="18592" y="15225"/>
                  </a:lnTo>
                  <a:lnTo>
                    <a:pt x="18647" y="15246"/>
                  </a:lnTo>
                  <a:lnTo>
                    <a:pt x="18721" y="15326"/>
                  </a:lnTo>
                  <a:lnTo>
                    <a:pt x="18808" y="15444"/>
                  </a:lnTo>
                  <a:lnTo>
                    <a:pt x="18940" y="15446"/>
                  </a:lnTo>
                  <a:lnTo>
                    <a:pt x="18982" y="15365"/>
                  </a:lnTo>
                  <a:lnTo>
                    <a:pt x="19005" y="15242"/>
                  </a:lnTo>
                  <a:lnTo>
                    <a:pt x="19103" y="15099"/>
                  </a:lnTo>
                  <a:lnTo>
                    <a:pt x="19061" y="15096"/>
                  </a:lnTo>
                  <a:lnTo>
                    <a:pt x="19092" y="14949"/>
                  </a:lnTo>
                  <a:lnTo>
                    <a:pt x="19149" y="14880"/>
                  </a:lnTo>
                  <a:lnTo>
                    <a:pt x="19101" y="14672"/>
                  </a:lnTo>
                  <a:lnTo>
                    <a:pt x="19118" y="14503"/>
                  </a:lnTo>
                  <a:lnTo>
                    <a:pt x="19082" y="14406"/>
                  </a:lnTo>
                  <a:lnTo>
                    <a:pt x="19012" y="14266"/>
                  </a:lnTo>
                  <a:lnTo>
                    <a:pt x="19014" y="14133"/>
                  </a:lnTo>
                  <a:lnTo>
                    <a:pt x="19062" y="14069"/>
                  </a:lnTo>
                  <a:lnTo>
                    <a:pt x="19141" y="13916"/>
                  </a:lnTo>
                  <a:lnTo>
                    <a:pt x="19181" y="13825"/>
                  </a:lnTo>
                  <a:lnTo>
                    <a:pt x="19161" y="13766"/>
                  </a:lnTo>
                  <a:lnTo>
                    <a:pt x="19231" y="13561"/>
                  </a:lnTo>
                  <a:lnTo>
                    <a:pt x="19275" y="13389"/>
                  </a:lnTo>
                  <a:lnTo>
                    <a:pt x="19322" y="13101"/>
                  </a:lnTo>
                  <a:lnTo>
                    <a:pt x="19417" y="12837"/>
                  </a:lnTo>
                  <a:lnTo>
                    <a:pt x="19431" y="12695"/>
                  </a:lnTo>
                  <a:lnTo>
                    <a:pt x="19382" y="12606"/>
                  </a:lnTo>
                  <a:lnTo>
                    <a:pt x="19474" y="12426"/>
                  </a:lnTo>
                  <a:lnTo>
                    <a:pt x="19531" y="12342"/>
                  </a:lnTo>
                  <a:lnTo>
                    <a:pt x="19521" y="12278"/>
                  </a:lnTo>
                  <a:lnTo>
                    <a:pt x="19558" y="12241"/>
                  </a:lnTo>
                  <a:lnTo>
                    <a:pt x="19588" y="12217"/>
                  </a:lnTo>
                  <a:lnTo>
                    <a:pt x="19588" y="12177"/>
                  </a:lnTo>
                  <a:lnTo>
                    <a:pt x="19633" y="12148"/>
                  </a:lnTo>
                  <a:lnTo>
                    <a:pt x="19623" y="12039"/>
                  </a:lnTo>
                  <a:lnTo>
                    <a:pt x="19590" y="11999"/>
                  </a:lnTo>
                  <a:lnTo>
                    <a:pt x="19662" y="11886"/>
                  </a:lnTo>
                  <a:lnTo>
                    <a:pt x="19730" y="11904"/>
                  </a:lnTo>
                  <a:lnTo>
                    <a:pt x="19774" y="11940"/>
                  </a:lnTo>
                  <a:lnTo>
                    <a:pt x="19811" y="11995"/>
                  </a:lnTo>
                  <a:lnTo>
                    <a:pt x="19863" y="12022"/>
                  </a:lnTo>
                  <a:lnTo>
                    <a:pt x="19961" y="12027"/>
                  </a:lnTo>
                  <a:lnTo>
                    <a:pt x="20010" y="11967"/>
                  </a:lnTo>
                  <a:lnTo>
                    <a:pt x="20022" y="12025"/>
                  </a:lnTo>
                  <a:lnTo>
                    <a:pt x="20140" y="12059"/>
                  </a:lnTo>
                  <a:lnTo>
                    <a:pt x="20202" y="12143"/>
                  </a:lnTo>
                  <a:lnTo>
                    <a:pt x="20239" y="12339"/>
                  </a:lnTo>
                  <a:lnTo>
                    <a:pt x="20293" y="12281"/>
                  </a:lnTo>
                  <a:lnTo>
                    <a:pt x="20335" y="12216"/>
                  </a:lnTo>
                  <a:lnTo>
                    <a:pt x="20375" y="11975"/>
                  </a:lnTo>
                  <a:lnTo>
                    <a:pt x="20390" y="11825"/>
                  </a:lnTo>
                  <a:lnTo>
                    <a:pt x="20457" y="11860"/>
                  </a:lnTo>
                  <a:lnTo>
                    <a:pt x="20527" y="11983"/>
                  </a:lnTo>
                  <a:lnTo>
                    <a:pt x="20597" y="12076"/>
                  </a:lnTo>
                  <a:lnTo>
                    <a:pt x="20643" y="12079"/>
                  </a:lnTo>
                  <a:lnTo>
                    <a:pt x="20679" y="12216"/>
                  </a:lnTo>
                  <a:lnTo>
                    <a:pt x="20720" y="12236"/>
                  </a:lnTo>
                  <a:lnTo>
                    <a:pt x="20728" y="12367"/>
                  </a:lnTo>
                  <a:lnTo>
                    <a:pt x="20758" y="12438"/>
                  </a:lnTo>
                  <a:lnTo>
                    <a:pt x="20768" y="12589"/>
                  </a:lnTo>
                  <a:lnTo>
                    <a:pt x="20778" y="12675"/>
                  </a:lnTo>
                  <a:lnTo>
                    <a:pt x="20803" y="12711"/>
                  </a:lnTo>
                  <a:lnTo>
                    <a:pt x="20798" y="12621"/>
                  </a:lnTo>
                  <a:lnTo>
                    <a:pt x="20838" y="12604"/>
                  </a:lnTo>
                  <a:lnTo>
                    <a:pt x="20880" y="12589"/>
                  </a:lnTo>
                  <a:lnTo>
                    <a:pt x="20902" y="12621"/>
                  </a:lnTo>
                  <a:lnTo>
                    <a:pt x="20931" y="12606"/>
                  </a:lnTo>
                  <a:lnTo>
                    <a:pt x="20951" y="12621"/>
                  </a:lnTo>
                  <a:lnTo>
                    <a:pt x="20957" y="12717"/>
                  </a:lnTo>
                  <a:lnTo>
                    <a:pt x="20986" y="12724"/>
                  </a:lnTo>
                  <a:lnTo>
                    <a:pt x="21004" y="12795"/>
                  </a:lnTo>
                  <a:lnTo>
                    <a:pt x="21041" y="12783"/>
                  </a:lnTo>
                  <a:lnTo>
                    <a:pt x="21051" y="12822"/>
                  </a:lnTo>
                  <a:lnTo>
                    <a:pt x="21115" y="12732"/>
                  </a:lnTo>
                  <a:lnTo>
                    <a:pt x="21162" y="12670"/>
                  </a:lnTo>
                  <a:lnTo>
                    <a:pt x="21190" y="12557"/>
                  </a:lnTo>
                  <a:lnTo>
                    <a:pt x="21190" y="12519"/>
                  </a:lnTo>
                  <a:lnTo>
                    <a:pt x="21168" y="12482"/>
                  </a:lnTo>
                  <a:lnTo>
                    <a:pt x="21150" y="12503"/>
                  </a:lnTo>
                  <a:lnTo>
                    <a:pt x="21141" y="12451"/>
                  </a:lnTo>
                  <a:lnTo>
                    <a:pt x="21133" y="12428"/>
                  </a:lnTo>
                  <a:lnTo>
                    <a:pt x="21133" y="12362"/>
                  </a:lnTo>
                  <a:lnTo>
                    <a:pt x="21120" y="12296"/>
                  </a:lnTo>
                  <a:lnTo>
                    <a:pt x="21091" y="12286"/>
                  </a:lnTo>
                  <a:lnTo>
                    <a:pt x="21053" y="12307"/>
                  </a:lnTo>
                  <a:lnTo>
                    <a:pt x="21039" y="12330"/>
                  </a:lnTo>
                  <a:lnTo>
                    <a:pt x="21004" y="12349"/>
                  </a:lnTo>
                  <a:lnTo>
                    <a:pt x="20971" y="12426"/>
                  </a:lnTo>
                  <a:lnTo>
                    <a:pt x="20931" y="12443"/>
                  </a:lnTo>
                  <a:lnTo>
                    <a:pt x="20899" y="12372"/>
                  </a:lnTo>
                  <a:lnTo>
                    <a:pt x="20853" y="12328"/>
                  </a:lnTo>
                  <a:lnTo>
                    <a:pt x="20817" y="12419"/>
                  </a:lnTo>
                  <a:lnTo>
                    <a:pt x="20790" y="12347"/>
                  </a:lnTo>
                  <a:lnTo>
                    <a:pt x="20780" y="12200"/>
                  </a:lnTo>
                  <a:lnTo>
                    <a:pt x="20758" y="11956"/>
                  </a:lnTo>
                  <a:lnTo>
                    <a:pt x="20718" y="11820"/>
                  </a:lnTo>
                  <a:lnTo>
                    <a:pt x="20763" y="11692"/>
                  </a:lnTo>
                  <a:lnTo>
                    <a:pt x="20788" y="11803"/>
                  </a:lnTo>
                  <a:lnTo>
                    <a:pt x="20830" y="11677"/>
                  </a:lnTo>
                  <a:lnTo>
                    <a:pt x="20889" y="11598"/>
                  </a:lnTo>
                  <a:lnTo>
                    <a:pt x="20949" y="11642"/>
                  </a:lnTo>
                  <a:lnTo>
                    <a:pt x="20984" y="11640"/>
                  </a:lnTo>
                  <a:lnTo>
                    <a:pt x="21024" y="11532"/>
                  </a:lnTo>
                  <a:lnTo>
                    <a:pt x="21071" y="11485"/>
                  </a:lnTo>
                  <a:lnTo>
                    <a:pt x="21081" y="11603"/>
                  </a:lnTo>
                  <a:lnTo>
                    <a:pt x="21113" y="11620"/>
                  </a:lnTo>
                  <a:lnTo>
                    <a:pt x="21131" y="11332"/>
                  </a:lnTo>
                  <a:lnTo>
                    <a:pt x="21131" y="11118"/>
                  </a:lnTo>
                  <a:lnTo>
                    <a:pt x="21143" y="10876"/>
                  </a:lnTo>
                  <a:lnTo>
                    <a:pt x="21141" y="10680"/>
                  </a:lnTo>
                  <a:lnTo>
                    <a:pt x="21074" y="10468"/>
                  </a:lnTo>
                  <a:lnTo>
                    <a:pt x="20979" y="10334"/>
                  </a:lnTo>
                  <a:lnTo>
                    <a:pt x="20924" y="10335"/>
                  </a:lnTo>
                  <a:lnTo>
                    <a:pt x="20865" y="10399"/>
                  </a:lnTo>
                  <a:lnTo>
                    <a:pt x="20765" y="10391"/>
                  </a:lnTo>
                  <a:lnTo>
                    <a:pt x="20678" y="10384"/>
                  </a:lnTo>
                  <a:lnTo>
                    <a:pt x="20644" y="10276"/>
                  </a:lnTo>
                  <a:lnTo>
                    <a:pt x="20611" y="10053"/>
                  </a:lnTo>
                  <a:lnTo>
                    <a:pt x="20594" y="9772"/>
                  </a:lnTo>
                  <a:lnTo>
                    <a:pt x="20594" y="9686"/>
                  </a:lnTo>
                  <a:lnTo>
                    <a:pt x="20648" y="9531"/>
                  </a:lnTo>
                  <a:lnTo>
                    <a:pt x="20669" y="9605"/>
                  </a:lnTo>
                  <a:lnTo>
                    <a:pt x="20721" y="9645"/>
                  </a:lnTo>
                  <a:lnTo>
                    <a:pt x="20730" y="9559"/>
                  </a:lnTo>
                  <a:lnTo>
                    <a:pt x="20666" y="9400"/>
                  </a:lnTo>
                  <a:lnTo>
                    <a:pt x="20674" y="9233"/>
                  </a:lnTo>
                  <a:lnTo>
                    <a:pt x="20659" y="8982"/>
                  </a:lnTo>
                  <a:lnTo>
                    <a:pt x="20629" y="8849"/>
                  </a:lnTo>
                  <a:lnTo>
                    <a:pt x="20656" y="8834"/>
                  </a:lnTo>
                  <a:lnTo>
                    <a:pt x="20629" y="8703"/>
                  </a:lnTo>
                  <a:lnTo>
                    <a:pt x="20626" y="8531"/>
                  </a:lnTo>
                  <a:lnTo>
                    <a:pt x="20609" y="8450"/>
                  </a:lnTo>
                  <a:lnTo>
                    <a:pt x="20666" y="8575"/>
                  </a:lnTo>
                  <a:lnTo>
                    <a:pt x="20658" y="8422"/>
                  </a:lnTo>
                  <a:lnTo>
                    <a:pt x="20621" y="8300"/>
                  </a:lnTo>
                  <a:lnTo>
                    <a:pt x="20661" y="8214"/>
                  </a:lnTo>
                  <a:lnTo>
                    <a:pt x="20708" y="8189"/>
                  </a:lnTo>
                  <a:lnTo>
                    <a:pt x="20843" y="8374"/>
                  </a:lnTo>
                  <a:lnTo>
                    <a:pt x="20894" y="8485"/>
                  </a:lnTo>
                  <a:lnTo>
                    <a:pt x="20989" y="8603"/>
                  </a:lnTo>
                  <a:lnTo>
                    <a:pt x="20999" y="8701"/>
                  </a:lnTo>
                  <a:lnTo>
                    <a:pt x="21018" y="8767"/>
                  </a:lnTo>
                  <a:lnTo>
                    <a:pt x="21034" y="8760"/>
                  </a:lnTo>
                  <a:lnTo>
                    <a:pt x="21039" y="8713"/>
                  </a:lnTo>
                  <a:lnTo>
                    <a:pt x="21081" y="8773"/>
                  </a:lnTo>
                  <a:lnTo>
                    <a:pt x="21056" y="8672"/>
                  </a:lnTo>
                  <a:lnTo>
                    <a:pt x="21063" y="8686"/>
                  </a:lnTo>
                  <a:lnTo>
                    <a:pt x="21083" y="8708"/>
                  </a:lnTo>
                  <a:lnTo>
                    <a:pt x="21105" y="8693"/>
                  </a:lnTo>
                  <a:lnTo>
                    <a:pt x="21096" y="8666"/>
                  </a:lnTo>
                  <a:lnTo>
                    <a:pt x="21098" y="8666"/>
                  </a:lnTo>
                  <a:lnTo>
                    <a:pt x="21140" y="8778"/>
                  </a:lnTo>
                  <a:lnTo>
                    <a:pt x="21145" y="8782"/>
                  </a:lnTo>
                  <a:lnTo>
                    <a:pt x="21148" y="8824"/>
                  </a:lnTo>
                  <a:lnTo>
                    <a:pt x="21175" y="8824"/>
                  </a:lnTo>
                  <a:lnTo>
                    <a:pt x="21188" y="8812"/>
                  </a:lnTo>
                  <a:lnTo>
                    <a:pt x="21150" y="8684"/>
                  </a:lnTo>
                  <a:lnTo>
                    <a:pt x="21140" y="8699"/>
                  </a:lnTo>
                  <a:lnTo>
                    <a:pt x="21141" y="8718"/>
                  </a:lnTo>
                  <a:lnTo>
                    <a:pt x="21130" y="8676"/>
                  </a:lnTo>
                  <a:lnTo>
                    <a:pt x="21111" y="8536"/>
                  </a:lnTo>
                  <a:lnTo>
                    <a:pt x="21126" y="8501"/>
                  </a:lnTo>
                  <a:lnTo>
                    <a:pt x="21106" y="8427"/>
                  </a:lnTo>
                  <a:lnTo>
                    <a:pt x="21121" y="8423"/>
                  </a:lnTo>
                  <a:lnTo>
                    <a:pt x="21125" y="8358"/>
                  </a:lnTo>
                  <a:lnTo>
                    <a:pt x="21105" y="8295"/>
                  </a:lnTo>
                  <a:lnTo>
                    <a:pt x="21101" y="8319"/>
                  </a:lnTo>
                  <a:lnTo>
                    <a:pt x="21076" y="8251"/>
                  </a:lnTo>
                  <a:lnTo>
                    <a:pt x="21076" y="8381"/>
                  </a:lnTo>
                  <a:lnTo>
                    <a:pt x="21090" y="8459"/>
                  </a:lnTo>
                  <a:lnTo>
                    <a:pt x="21093" y="8526"/>
                  </a:lnTo>
                  <a:lnTo>
                    <a:pt x="21091" y="8524"/>
                  </a:lnTo>
                  <a:lnTo>
                    <a:pt x="21074" y="8450"/>
                  </a:lnTo>
                  <a:lnTo>
                    <a:pt x="20991" y="8257"/>
                  </a:lnTo>
                  <a:lnTo>
                    <a:pt x="20989" y="8257"/>
                  </a:lnTo>
                  <a:lnTo>
                    <a:pt x="20941" y="8135"/>
                  </a:lnTo>
                  <a:lnTo>
                    <a:pt x="20907" y="8115"/>
                  </a:lnTo>
                  <a:lnTo>
                    <a:pt x="20880" y="8051"/>
                  </a:lnTo>
                  <a:lnTo>
                    <a:pt x="20867" y="8039"/>
                  </a:lnTo>
                  <a:lnTo>
                    <a:pt x="20887" y="8110"/>
                  </a:lnTo>
                  <a:lnTo>
                    <a:pt x="20880" y="8172"/>
                  </a:lnTo>
                  <a:lnTo>
                    <a:pt x="20887" y="8260"/>
                  </a:lnTo>
                  <a:lnTo>
                    <a:pt x="20937" y="8384"/>
                  </a:lnTo>
                  <a:lnTo>
                    <a:pt x="20890" y="8322"/>
                  </a:lnTo>
                  <a:lnTo>
                    <a:pt x="20848" y="8085"/>
                  </a:lnTo>
                  <a:lnTo>
                    <a:pt x="20780" y="7853"/>
                  </a:lnTo>
                  <a:lnTo>
                    <a:pt x="20721" y="7726"/>
                  </a:lnTo>
                  <a:lnTo>
                    <a:pt x="20659" y="7642"/>
                  </a:lnTo>
                  <a:lnTo>
                    <a:pt x="20604" y="7575"/>
                  </a:lnTo>
                  <a:lnTo>
                    <a:pt x="20524" y="7445"/>
                  </a:lnTo>
                  <a:lnTo>
                    <a:pt x="20381" y="7279"/>
                  </a:lnTo>
                  <a:lnTo>
                    <a:pt x="20221" y="7088"/>
                  </a:lnTo>
                  <a:lnTo>
                    <a:pt x="20154" y="7053"/>
                  </a:lnTo>
                  <a:lnTo>
                    <a:pt x="20099" y="7034"/>
                  </a:lnTo>
                  <a:lnTo>
                    <a:pt x="20075" y="7080"/>
                  </a:lnTo>
                  <a:lnTo>
                    <a:pt x="20025" y="7034"/>
                  </a:lnTo>
                  <a:lnTo>
                    <a:pt x="20011" y="7018"/>
                  </a:lnTo>
                  <a:lnTo>
                    <a:pt x="20010" y="7021"/>
                  </a:lnTo>
                  <a:lnTo>
                    <a:pt x="19913" y="6930"/>
                  </a:lnTo>
                  <a:lnTo>
                    <a:pt x="19901" y="6940"/>
                  </a:lnTo>
                  <a:lnTo>
                    <a:pt x="19837" y="6883"/>
                  </a:lnTo>
                  <a:lnTo>
                    <a:pt x="19770" y="6907"/>
                  </a:lnTo>
                  <a:lnTo>
                    <a:pt x="19685" y="6907"/>
                  </a:lnTo>
                  <a:lnTo>
                    <a:pt x="19586" y="6875"/>
                  </a:lnTo>
                  <a:lnTo>
                    <a:pt x="19536" y="6964"/>
                  </a:lnTo>
                  <a:lnTo>
                    <a:pt x="19457" y="6841"/>
                  </a:lnTo>
                  <a:lnTo>
                    <a:pt x="19395" y="6679"/>
                  </a:lnTo>
                  <a:lnTo>
                    <a:pt x="19330" y="6578"/>
                  </a:lnTo>
                  <a:lnTo>
                    <a:pt x="19282" y="6381"/>
                  </a:lnTo>
                  <a:lnTo>
                    <a:pt x="19226" y="6361"/>
                  </a:lnTo>
                  <a:lnTo>
                    <a:pt x="19231" y="6439"/>
                  </a:lnTo>
                  <a:lnTo>
                    <a:pt x="19196" y="6516"/>
                  </a:lnTo>
                  <a:lnTo>
                    <a:pt x="19287" y="6710"/>
                  </a:lnTo>
                  <a:lnTo>
                    <a:pt x="19258" y="6782"/>
                  </a:lnTo>
                  <a:lnTo>
                    <a:pt x="19208" y="6750"/>
                  </a:lnTo>
                  <a:lnTo>
                    <a:pt x="19193" y="6836"/>
                  </a:lnTo>
                  <a:lnTo>
                    <a:pt x="19116" y="6843"/>
                  </a:lnTo>
                  <a:lnTo>
                    <a:pt x="19059" y="6743"/>
                  </a:lnTo>
                  <a:lnTo>
                    <a:pt x="19051" y="6622"/>
                  </a:lnTo>
                  <a:lnTo>
                    <a:pt x="18970" y="6499"/>
                  </a:lnTo>
                  <a:lnTo>
                    <a:pt x="18877" y="6312"/>
                  </a:lnTo>
                  <a:lnTo>
                    <a:pt x="18825" y="6186"/>
                  </a:lnTo>
                  <a:lnTo>
                    <a:pt x="18882" y="6163"/>
                  </a:lnTo>
                  <a:lnTo>
                    <a:pt x="18972" y="6306"/>
                  </a:lnTo>
                  <a:lnTo>
                    <a:pt x="19015" y="6309"/>
                  </a:lnTo>
                  <a:lnTo>
                    <a:pt x="19076" y="6408"/>
                  </a:lnTo>
                  <a:lnTo>
                    <a:pt x="19032" y="6258"/>
                  </a:lnTo>
                  <a:lnTo>
                    <a:pt x="18967" y="6137"/>
                  </a:lnTo>
                  <a:lnTo>
                    <a:pt x="18908" y="5952"/>
                  </a:lnTo>
                  <a:lnTo>
                    <a:pt x="18932" y="5915"/>
                  </a:lnTo>
                  <a:lnTo>
                    <a:pt x="18932" y="5903"/>
                  </a:lnTo>
                  <a:lnTo>
                    <a:pt x="18959" y="5903"/>
                  </a:lnTo>
                  <a:lnTo>
                    <a:pt x="18955" y="5878"/>
                  </a:lnTo>
                  <a:lnTo>
                    <a:pt x="18933" y="5873"/>
                  </a:lnTo>
                  <a:lnTo>
                    <a:pt x="18933" y="5854"/>
                  </a:lnTo>
                  <a:lnTo>
                    <a:pt x="18950" y="5858"/>
                  </a:lnTo>
                  <a:lnTo>
                    <a:pt x="19019" y="5925"/>
                  </a:lnTo>
                  <a:lnTo>
                    <a:pt x="19037" y="5927"/>
                  </a:lnTo>
                  <a:lnTo>
                    <a:pt x="19044" y="5942"/>
                  </a:lnTo>
                  <a:lnTo>
                    <a:pt x="19017" y="5934"/>
                  </a:lnTo>
                  <a:lnTo>
                    <a:pt x="19029" y="5982"/>
                  </a:lnTo>
                  <a:lnTo>
                    <a:pt x="19061" y="6028"/>
                  </a:lnTo>
                  <a:lnTo>
                    <a:pt x="19116" y="6035"/>
                  </a:lnTo>
                  <a:lnTo>
                    <a:pt x="19176" y="6013"/>
                  </a:lnTo>
                  <a:lnTo>
                    <a:pt x="19211" y="5952"/>
                  </a:lnTo>
                  <a:lnTo>
                    <a:pt x="19198" y="5924"/>
                  </a:lnTo>
                  <a:lnTo>
                    <a:pt x="19181" y="5945"/>
                  </a:lnTo>
                  <a:lnTo>
                    <a:pt x="19143" y="5934"/>
                  </a:lnTo>
                  <a:lnTo>
                    <a:pt x="19124" y="5939"/>
                  </a:lnTo>
                  <a:lnTo>
                    <a:pt x="19111" y="5924"/>
                  </a:lnTo>
                  <a:lnTo>
                    <a:pt x="19121" y="5878"/>
                  </a:lnTo>
                  <a:lnTo>
                    <a:pt x="19200" y="5854"/>
                  </a:lnTo>
                  <a:lnTo>
                    <a:pt x="19236" y="5957"/>
                  </a:lnTo>
                  <a:lnTo>
                    <a:pt x="19339" y="5977"/>
                  </a:lnTo>
                  <a:lnTo>
                    <a:pt x="19384" y="6019"/>
                  </a:lnTo>
                  <a:lnTo>
                    <a:pt x="19372" y="6046"/>
                  </a:lnTo>
                  <a:lnTo>
                    <a:pt x="19404" y="6115"/>
                  </a:lnTo>
                  <a:lnTo>
                    <a:pt x="19431" y="6072"/>
                  </a:lnTo>
                  <a:lnTo>
                    <a:pt x="19444" y="6065"/>
                  </a:lnTo>
                  <a:lnTo>
                    <a:pt x="19476" y="6082"/>
                  </a:lnTo>
                  <a:lnTo>
                    <a:pt x="19471" y="6062"/>
                  </a:lnTo>
                  <a:lnTo>
                    <a:pt x="19513" y="6078"/>
                  </a:lnTo>
                  <a:lnTo>
                    <a:pt x="19576" y="6102"/>
                  </a:lnTo>
                  <a:lnTo>
                    <a:pt x="19653" y="6161"/>
                  </a:lnTo>
                  <a:lnTo>
                    <a:pt x="19626" y="6099"/>
                  </a:lnTo>
                  <a:lnTo>
                    <a:pt x="19568" y="6062"/>
                  </a:lnTo>
                  <a:lnTo>
                    <a:pt x="19531" y="6043"/>
                  </a:lnTo>
                  <a:lnTo>
                    <a:pt x="19484" y="6018"/>
                  </a:lnTo>
                  <a:lnTo>
                    <a:pt x="19459" y="6016"/>
                  </a:lnTo>
                  <a:lnTo>
                    <a:pt x="19444" y="5962"/>
                  </a:lnTo>
                  <a:lnTo>
                    <a:pt x="19377" y="5834"/>
                  </a:lnTo>
                  <a:lnTo>
                    <a:pt x="19330" y="5708"/>
                  </a:lnTo>
                  <a:lnTo>
                    <a:pt x="19260" y="5624"/>
                  </a:lnTo>
                  <a:lnTo>
                    <a:pt x="19136" y="5548"/>
                  </a:lnTo>
                  <a:lnTo>
                    <a:pt x="19072" y="5535"/>
                  </a:lnTo>
                  <a:lnTo>
                    <a:pt x="18967" y="5560"/>
                  </a:lnTo>
                  <a:lnTo>
                    <a:pt x="18932" y="5599"/>
                  </a:lnTo>
                  <a:lnTo>
                    <a:pt x="18923" y="5634"/>
                  </a:lnTo>
                  <a:lnTo>
                    <a:pt x="18908" y="5614"/>
                  </a:lnTo>
                  <a:lnTo>
                    <a:pt x="18856" y="5582"/>
                  </a:lnTo>
                  <a:lnTo>
                    <a:pt x="18813" y="5514"/>
                  </a:lnTo>
                  <a:lnTo>
                    <a:pt x="18776" y="5427"/>
                  </a:lnTo>
                  <a:lnTo>
                    <a:pt x="18729" y="5366"/>
                  </a:lnTo>
                  <a:lnTo>
                    <a:pt x="18704" y="5334"/>
                  </a:lnTo>
                  <a:lnTo>
                    <a:pt x="18661" y="5262"/>
                  </a:lnTo>
                  <a:lnTo>
                    <a:pt x="18577" y="5225"/>
                  </a:lnTo>
                  <a:lnTo>
                    <a:pt x="18527" y="5171"/>
                  </a:lnTo>
                  <a:lnTo>
                    <a:pt x="18471" y="5104"/>
                  </a:lnTo>
                  <a:lnTo>
                    <a:pt x="18466" y="5065"/>
                  </a:lnTo>
                  <a:lnTo>
                    <a:pt x="18420" y="5030"/>
                  </a:lnTo>
                  <a:lnTo>
                    <a:pt x="18284" y="4845"/>
                  </a:lnTo>
                  <a:lnTo>
                    <a:pt x="18321" y="4801"/>
                  </a:lnTo>
                  <a:lnTo>
                    <a:pt x="18294" y="4732"/>
                  </a:lnTo>
                  <a:lnTo>
                    <a:pt x="18170" y="4562"/>
                  </a:lnTo>
                  <a:lnTo>
                    <a:pt x="18070" y="4467"/>
                  </a:lnTo>
                  <a:lnTo>
                    <a:pt x="17869" y="4279"/>
                  </a:lnTo>
                  <a:lnTo>
                    <a:pt x="17661" y="4100"/>
                  </a:lnTo>
                  <a:lnTo>
                    <a:pt x="17557" y="4045"/>
                  </a:lnTo>
                  <a:lnTo>
                    <a:pt x="17301" y="3858"/>
                  </a:lnTo>
                  <a:lnTo>
                    <a:pt x="17072" y="3777"/>
                  </a:lnTo>
                  <a:lnTo>
                    <a:pt x="16910" y="3745"/>
                  </a:lnTo>
                  <a:lnTo>
                    <a:pt x="16739" y="3659"/>
                  </a:lnTo>
                  <a:lnTo>
                    <a:pt x="16625" y="3649"/>
                  </a:lnTo>
                  <a:lnTo>
                    <a:pt x="16538" y="3755"/>
                  </a:lnTo>
                  <a:lnTo>
                    <a:pt x="16575" y="3845"/>
                  </a:lnTo>
                  <a:lnTo>
                    <a:pt x="16670" y="3909"/>
                  </a:lnTo>
                  <a:lnTo>
                    <a:pt x="16677" y="3986"/>
                  </a:lnTo>
                  <a:lnTo>
                    <a:pt x="16607" y="4015"/>
                  </a:lnTo>
                  <a:lnTo>
                    <a:pt x="16643" y="4146"/>
                  </a:lnTo>
                  <a:lnTo>
                    <a:pt x="16163" y="3794"/>
                  </a:lnTo>
                  <a:lnTo>
                    <a:pt x="15751" y="3543"/>
                  </a:lnTo>
                  <a:lnTo>
                    <a:pt x="15567" y="3313"/>
                  </a:lnTo>
                  <a:lnTo>
                    <a:pt x="15445" y="3102"/>
                  </a:lnTo>
                  <a:lnTo>
                    <a:pt x="15314" y="3028"/>
                  </a:lnTo>
                  <a:lnTo>
                    <a:pt x="15254" y="2924"/>
                  </a:lnTo>
                  <a:lnTo>
                    <a:pt x="15353" y="2914"/>
                  </a:lnTo>
                  <a:lnTo>
                    <a:pt x="15254" y="2816"/>
                  </a:lnTo>
                  <a:lnTo>
                    <a:pt x="15092" y="2680"/>
                  </a:lnTo>
                  <a:lnTo>
                    <a:pt x="15062" y="2747"/>
                  </a:lnTo>
                  <a:lnTo>
                    <a:pt x="14705" y="2650"/>
                  </a:lnTo>
                  <a:lnTo>
                    <a:pt x="14511" y="2520"/>
                  </a:lnTo>
                  <a:lnTo>
                    <a:pt x="14610" y="2427"/>
                  </a:lnTo>
                  <a:lnTo>
                    <a:pt x="14320" y="2338"/>
                  </a:lnTo>
                  <a:lnTo>
                    <a:pt x="14188" y="2347"/>
                  </a:lnTo>
                  <a:lnTo>
                    <a:pt x="14101" y="2291"/>
                  </a:lnTo>
                  <a:lnTo>
                    <a:pt x="14312" y="2262"/>
                  </a:lnTo>
                  <a:lnTo>
                    <a:pt x="14521" y="2323"/>
                  </a:lnTo>
                  <a:lnTo>
                    <a:pt x="14752" y="2380"/>
                  </a:lnTo>
                  <a:lnTo>
                    <a:pt x="15018" y="2444"/>
                  </a:lnTo>
                  <a:lnTo>
                    <a:pt x="15145" y="2535"/>
                  </a:lnTo>
                  <a:lnTo>
                    <a:pt x="15206" y="2527"/>
                  </a:lnTo>
                  <a:lnTo>
                    <a:pt x="15333" y="2567"/>
                  </a:lnTo>
                  <a:lnTo>
                    <a:pt x="15532" y="2572"/>
                  </a:lnTo>
                  <a:lnTo>
                    <a:pt x="15756" y="2500"/>
                  </a:lnTo>
                  <a:lnTo>
                    <a:pt x="15892" y="2451"/>
                  </a:lnTo>
                  <a:lnTo>
                    <a:pt x="15942" y="2417"/>
                  </a:lnTo>
                  <a:lnTo>
                    <a:pt x="15729" y="2323"/>
                  </a:lnTo>
                  <a:lnTo>
                    <a:pt x="15594" y="2316"/>
                  </a:lnTo>
                  <a:lnTo>
                    <a:pt x="15455" y="2219"/>
                  </a:lnTo>
                  <a:lnTo>
                    <a:pt x="15303" y="2220"/>
                  </a:lnTo>
                  <a:lnTo>
                    <a:pt x="15115" y="2121"/>
                  </a:lnTo>
                  <a:lnTo>
                    <a:pt x="15100" y="2160"/>
                  </a:lnTo>
                  <a:lnTo>
                    <a:pt x="14976" y="2156"/>
                  </a:lnTo>
                  <a:lnTo>
                    <a:pt x="14903" y="2102"/>
                  </a:lnTo>
                  <a:lnTo>
                    <a:pt x="14735" y="2145"/>
                  </a:lnTo>
                  <a:lnTo>
                    <a:pt x="14792" y="2217"/>
                  </a:lnTo>
                  <a:lnTo>
                    <a:pt x="14749" y="2234"/>
                  </a:lnTo>
                  <a:lnTo>
                    <a:pt x="14558" y="2203"/>
                  </a:lnTo>
                  <a:lnTo>
                    <a:pt x="14462" y="2214"/>
                  </a:lnTo>
                  <a:lnTo>
                    <a:pt x="14385" y="2138"/>
                  </a:lnTo>
                  <a:lnTo>
                    <a:pt x="14271" y="2107"/>
                  </a:lnTo>
                  <a:lnTo>
                    <a:pt x="14278" y="2067"/>
                  </a:lnTo>
                  <a:lnTo>
                    <a:pt x="14010" y="1980"/>
                  </a:lnTo>
                  <a:lnTo>
                    <a:pt x="13973" y="1877"/>
                  </a:lnTo>
                  <a:lnTo>
                    <a:pt x="13901" y="1884"/>
                  </a:lnTo>
                  <a:lnTo>
                    <a:pt x="13736" y="1855"/>
                  </a:lnTo>
                  <a:lnTo>
                    <a:pt x="13557" y="1833"/>
                  </a:lnTo>
                  <a:lnTo>
                    <a:pt x="13480" y="1804"/>
                  </a:lnTo>
                  <a:lnTo>
                    <a:pt x="13207" y="1751"/>
                  </a:lnTo>
                  <a:lnTo>
                    <a:pt x="13081" y="1672"/>
                  </a:lnTo>
                  <a:lnTo>
                    <a:pt x="13041" y="1682"/>
                  </a:lnTo>
                  <a:lnTo>
                    <a:pt x="13019" y="1715"/>
                  </a:lnTo>
                  <a:lnTo>
                    <a:pt x="13033" y="1751"/>
                  </a:lnTo>
                  <a:lnTo>
                    <a:pt x="13011" y="1831"/>
                  </a:lnTo>
                  <a:lnTo>
                    <a:pt x="13031" y="1900"/>
                  </a:lnTo>
                  <a:lnTo>
                    <a:pt x="12946" y="1853"/>
                  </a:lnTo>
                  <a:lnTo>
                    <a:pt x="12820" y="1847"/>
                  </a:lnTo>
                  <a:lnTo>
                    <a:pt x="12818" y="1848"/>
                  </a:lnTo>
                  <a:lnTo>
                    <a:pt x="12746" y="1865"/>
                  </a:lnTo>
                  <a:lnTo>
                    <a:pt x="12741" y="1916"/>
                  </a:lnTo>
                  <a:lnTo>
                    <a:pt x="12643" y="1902"/>
                  </a:lnTo>
                  <a:lnTo>
                    <a:pt x="12684" y="1877"/>
                  </a:lnTo>
                  <a:lnTo>
                    <a:pt x="12673" y="1833"/>
                  </a:lnTo>
                  <a:lnTo>
                    <a:pt x="12582" y="1815"/>
                  </a:lnTo>
                  <a:lnTo>
                    <a:pt x="12522" y="1774"/>
                  </a:lnTo>
                  <a:lnTo>
                    <a:pt x="12534" y="1732"/>
                  </a:lnTo>
                  <a:lnTo>
                    <a:pt x="12455" y="1675"/>
                  </a:lnTo>
                  <a:lnTo>
                    <a:pt x="12418" y="1628"/>
                  </a:lnTo>
                  <a:lnTo>
                    <a:pt x="12350" y="1602"/>
                  </a:lnTo>
                  <a:close/>
                  <a:moveTo>
                    <a:pt x="12207" y="2331"/>
                  </a:moveTo>
                  <a:lnTo>
                    <a:pt x="12192" y="2343"/>
                  </a:lnTo>
                  <a:lnTo>
                    <a:pt x="12248" y="2402"/>
                  </a:lnTo>
                  <a:lnTo>
                    <a:pt x="12293" y="2421"/>
                  </a:lnTo>
                  <a:lnTo>
                    <a:pt x="12303" y="2419"/>
                  </a:lnTo>
                  <a:lnTo>
                    <a:pt x="12405" y="2409"/>
                  </a:lnTo>
                  <a:lnTo>
                    <a:pt x="12422" y="2375"/>
                  </a:lnTo>
                  <a:lnTo>
                    <a:pt x="12358" y="2355"/>
                  </a:lnTo>
                  <a:lnTo>
                    <a:pt x="12281" y="2331"/>
                  </a:lnTo>
                  <a:lnTo>
                    <a:pt x="12207" y="2331"/>
                  </a:lnTo>
                  <a:close/>
                  <a:moveTo>
                    <a:pt x="9008" y="2431"/>
                  </a:moveTo>
                  <a:lnTo>
                    <a:pt x="8918" y="2543"/>
                  </a:lnTo>
                  <a:lnTo>
                    <a:pt x="8958" y="2580"/>
                  </a:lnTo>
                  <a:lnTo>
                    <a:pt x="8967" y="2676"/>
                  </a:lnTo>
                  <a:lnTo>
                    <a:pt x="8928" y="2803"/>
                  </a:lnTo>
                  <a:lnTo>
                    <a:pt x="8901" y="2858"/>
                  </a:lnTo>
                  <a:lnTo>
                    <a:pt x="8992" y="2867"/>
                  </a:lnTo>
                  <a:lnTo>
                    <a:pt x="9062" y="2868"/>
                  </a:lnTo>
                  <a:lnTo>
                    <a:pt x="9176" y="2814"/>
                  </a:lnTo>
                  <a:lnTo>
                    <a:pt x="9256" y="2803"/>
                  </a:lnTo>
                  <a:lnTo>
                    <a:pt x="9390" y="2717"/>
                  </a:lnTo>
                  <a:lnTo>
                    <a:pt x="9295" y="2675"/>
                  </a:lnTo>
                  <a:lnTo>
                    <a:pt x="9278" y="2592"/>
                  </a:lnTo>
                  <a:lnTo>
                    <a:pt x="9248" y="2495"/>
                  </a:lnTo>
                  <a:lnTo>
                    <a:pt x="9239" y="2456"/>
                  </a:lnTo>
                  <a:lnTo>
                    <a:pt x="9074" y="2458"/>
                  </a:lnTo>
                  <a:lnTo>
                    <a:pt x="9008" y="2431"/>
                  </a:lnTo>
                  <a:close/>
                  <a:moveTo>
                    <a:pt x="8468" y="2488"/>
                  </a:moveTo>
                  <a:lnTo>
                    <a:pt x="8433" y="2527"/>
                  </a:lnTo>
                  <a:lnTo>
                    <a:pt x="8332" y="2552"/>
                  </a:lnTo>
                  <a:lnTo>
                    <a:pt x="8252" y="2537"/>
                  </a:lnTo>
                  <a:lnTo>
                    <a:pt x="8188" y="2592"/>
                  </a:lnTo>
                  <a:lnTo>
                    <a:pt x="8061" y="2715"/>
                  </a:lnTo>
                  <a:lnTo>
                    <a:pt x="8012" y="2811"/>
                  </a:lnTo>
                  <a:lnTo>
                    <a:pt x="7967" y="2860"/>
                  </a:lnTo>
                  <a:lnTo>
                    <a:pt x="7855" y="2915"/>
                  </a:lnTo>
                  <a:lnTo>
                    <a:pt x="7755" y="2983"/>
                  </a:lnTo>
                  <a:lnTo>
                    <a:pt x="7790" y="3016"/>
                  </a:lnTo>
                  <a:lnTo>
                    <a:pt x="7868" y="3011"/>
                  </a:lnTo>
                  <a:lnTo>
                    <a:pt x="7813" y="3084"/>
                  </a:lnTo>
                  <a:lnTo>
                    <a:pt x="7868" y="3111"/>
                  </a:lnTo>
                  <a:lnTo>
                    <a:pt x="8006" y="3064"/>
                  </a:lnTo>
                  <a:lnTo>
                    <a:pt x="8140" y="3028"/>
                  </a:lnTo>
                  <a:lnTo>
                    <a:pt x="8245" y="3062"/>
                  </a:lnTo>
                  <a:lnTo>
                    <a:pt x="8399" y="3102"/>
                  </a:lnTo>
                  <a:lnTo>
                    <a:pt x="8493" y="3094"/>
                  </a:lnTo>
                  <a:lnTo>
                    <a:pt x="8551" y="3072"/>
                  </a:lnTo>
                  <a:lnTo>
                    <a:pt x="8567" y="3035"/>
                  </a:lnTo>
                  <a:lnTo>
                    <a:pt x="8409" y="2984"/>
                  </a:lnTo>
                  <a:lnTo>
                    <a:pt x="8377" y="2937"/>
                  </a:lnTo>
                  <a:lnTo>
                    <a:pt x="8533" y="2981"/>
                  </a:lnTo>
                  <a:lnTo>
                    <a:pt x="8610" y="2978"/>
                  </a:lnTo>
                  <a:lnTo>
                    <a:pt x="8595" y="2904"/>
                  </a:lnTo>
                  <a:lnTo>
                    <a:pt x="8714" y="2900"/>
                  </a:lnTo>
                  <a:lnTo>
                    <a:pt x="8774" y="2811"/>
                  </a:lnTo>
                  <a:lnTo>
                    <a:pt x="8804" y="2865"/>
                  </a:lnTo>
                  <a:lnTo>
                    <a:pt x="8870" y="2853"/>
                  </a:lnTo>
                  <a:lnTo>
                    <a:pt x="8923" y="2729"/>
                  </a:lnTo>
                  <a:lnTo>
                    <a:pt x="8915" y="2675"/>
                  </a:lnTo>
                  <a:lnTo>
                    <a:pt x="8880" y="2586"/>
                  </a:lnTo>
                  <a:lnTo>
                    <a:pt x="8767" y="2612"/>
                  </a:lnTo>
                  <a:lnTo>
                    <a:pt x="8694" y="2658"/>
                  </a:lnTo>
                  <a:lnTo>
                    <a:pt x="8767" y="2557"/>
                  </a:lnTo>
                  <a:lnTo>
                    <a:pt x="8704" y="2542"/>
                  </a:lnTo>
                  <a:lnTo>
                    <a:pt x="8630" y="2582"/>
                  </a:lnTo>
                  <a:lnTo>
                    <a:pt x="8533" y="2656"/>
                  </a:lnTo>
                  <a:lnTo>
                    <a:pt x="8413" y="2702"/>
                  </a:lnTo>
                  <a:lnTo>
                    <a:pt x="8456" y="2644"/>
                  </a:lnTo>
                  <a:lnTo>
                    <a:pt x="8531" y="2602"/>
                  </a:lnTo>
                  <a:lnTo>
                    <a:pt x="8592" y="2540"/>
                  </a:lnTo>
                  <a:lnTo>
                    <a:pt x="8615" y="2511"/>
                  </a:lnTo>
                  <a:lnTo>
                    <a:pt x="8468" y="2488"/>
                  </a:lnTo>
                  <a:close/>
                  <a:moveTo>
                    <a:pt x="9465" y="2944"/>
                  </a:moveTo>
                  <a:lnTo>
                    <a:pt x="9392" y="2947"/>
                  </a:lnTo>
                  <a:lnTo>
                    <a:pt x="9347" y="2995"/>
                  </a:lnTo>
                  <a:lnTo>
                    <a:pt x="9321" y="3075"/>
                  </a:lnTo>
                  <a:lnTo>
                    <a:pt x="9293" y="3099"/>
                  </a:lnTo>
                  <a:lnTo>
                    <a:pt x="9303" y="3149"/>
                  </a:lnTo>
                  <a:lnTo>
                    <a:pt x="9383" y="3225"/>
                  </a:lnTo>
                  <a:lnTo>
                    <a:pt x="9412" y="3185"/>
                  </a:lnTo>
                  <a:lnTo>
                    <a:pt x="9464" y="3156"/>
                  </a:lnTo>
                  <a:lnTo>
                    <a:pt x="9472" y="3052"/>
                  </a:lnTo>
                  <a:lnTo>
                    <a:pt x="9465" y="2944"/>
                  </a:lnTo>
                  <a:close/>
                  <a:moveTo>
                    <a:pt x="9178" y="2961"/>
                  </a:moveTo>
                  <a:lnTo>
                    <a:pt x="9104" y="2978"/>
                  </a:lnTo>
                  <a:lnTo>
                    <a:pt x="8948" y="3101"/>
                  </a:lnTo>
                  <a:lnTo>
                    <a:pt x="8973" y="3008"/>
                  </a:lnTo>
                  <a:lnTo>
                    <a:pt x="8931" y="2984"/>
                  </a:lnTo>
                  <a:lnTo>
                    <a:pt x="8876" y="3027"/>
                  </a:lnTo>
                  <a:lnTo>
                    <a:pt x="8834" y="3131"/>
                  </a:lnTo>
                  <a:lnTo>
                    <a:pt x="8739" y="3239"/>
                  </a:lnTo>
                  <a:lnTo>
                    <a:pt x="8781" y="3293"/>
                  </a:lnTo>
                  <a:lnTo>
                    <a:pt x="8853" y="3323"/>
                  </a:lnTo>
                  <a:lnTo>
                    <a:pt x="8890" y="3298"/>
                  </a:lnTo>
                  <a:lnTo>
                    <a:pt x="8896" y="3261"/>
                  </a:lnTo>
                  <a:lnTo>
                    <a:pt x="8955" y="3279"/>
                  </a:lnTo>
                  <a:lnTo>
                    <a:pt x="9027" y="3309"/>
                  </a:lnTo>
                  <a:lnTo>
                    <a:pt x="9074" y="3294"/>
                  </a:lnTo>
                  <a:lnTo>
                    <a:pt x="9057" y="3240"/>
                  </a:lnTo>
                  <a:lnTo>
                    <a:pt x="8891" y="3198"/>
                  </a:lnTo>
                  <a:lnTo>
                    <a:pt x="8960" y="3158"/>
                  </a:lnTo>
                  <a:lnTo>
                    <a:pt x="9092" y="3165"/>
                  </a:lnTo>
                  <a:lnTo>
                    <a:pt x="9228" y="3131"/>
                  </a:lnTo>
                  <a:lnTo>
                    <a:pt x="9229" y="3084"/>
                  </a:lnTo>
                  <a:lnTo>
                    <a:pt x="9178" y="2961"/>
                  </a:lnTo>
                  <a:close/>
                  <a:moveTo>
                    <a:pt x="8558" y="3107"/>
                  </a:moveTo>
                  <a:lnTo>
                    <a:pt x="8409" y="3109"/>
                  </a:lnTo>
                  <a:lnTo>
                    <a:pt x="8464" y="3183"/>
                  </a:lnTo>
                  <a:lnTo>
                    <a:pt x="8521" y="3173"/>
                  </a:lnTo>
                  <a:lnTo>
                    <a:pt x="8565" y="3128"/>
                  </a:lnTo>
                  <a:lnTo>
                    <a:pt x="8558" y="3107"/>
                  </a:lnTo>
                  <a:close/>
                  <a:moveTo>
                    <a:pt x="7735" y="3131"/>
                  </a:moveTo>
                  <a:lnTo>
                    <a:pt x="7619" y="3170"/>
                  </a:lnTo>
                  <a:lnTo>
                    <a:pt x="7602" y="3212"/>
                  </a:lnTo>
                  <a:lnTo>
                    <a:pt x="7509" y="3261"/>
                  </a:lnTo>
                  <a:lnTo>
                    <a:pt x="7537" y="3304"/>
                  </a:lnTo>
                  <a:lnTo>
                    <a:pt x="7614" y="3291"/>
                  </a:lnTo>
                  <a:lnTo>
                    <a:pt x="7653" y="3286"/>
                  </a:lnTo>
                  <a:lnTo>
                    <a:pt x="7701" y="3267"/>
                  </a:lnTo>
                  <a:lnTo>
                    <a:pt x="7781" y="3234"/>
                  </a:lnTo>
                  <a:lnTo>
                    <a:pt x="7745" y="3183"/>
                  </a:lnTo>
                  <a:lnTo>
                    <a:pt x="7735" y="3131"/>
                  </a:lnTo>
                  <a:close/>
                  <a:moveTo>
                    <a:pt x="8270" y="3193"/>
                  </a:moveTo>
                  <a:lnTo>
                    <a:pt x="8073" y="3242"/>
                  </a:lnTo>
                  <a:lnTo>
                    <a:pt x="7994" y="3249"/>
                  </a:lnTo>
                  <a:lnTo>
                    <a:pt x="7949" y="3282"/>
                  </a:lnTo>
                  <a:lnTo>
                    <a:pt x="7950" y="3368"/>
                  </a:lnTo>
                  <a:lnTo>
                    <a:pt x="8078" y="3419"/>
                  </a:lnTo>
                  <a:lnTo>
                    <a:pt x="8188" y="3383"/>
                  </a:lnTo>
                  <a:lnTo>
                    <a:pt x="8230" y="3442"/>
                  </a:lnTo>
                  <a:lnTo>
                    <a:pt x="8282" y="3449"/>
                  </a:lnTo>
                  <a:lnTo>
                    <a:pt x="8317" y="3378"/>
                  </a:lnTo>
                  <a:lnTo>
                    <a:pt x="8384" y="3350"/>
                  </a:lnTo>
                  <a:lnTo>
                    <a:pt x="8356" y="3279"/>
                  </a:lnTo>
                  <a:lnTo>
                    <a:pt x="8225" y="3279"/>
                  </a:lnTo>
                  <a:lnTo>
                    <a:pt x="8314" y="3213"/>
                  </a:lnTo>
                  <a:lnTo>
                    <a:pt x="8270" y="3193"/>
                  </a:lnTo>
                  <a:close/>
                  <a:moveTo>
                    <a:pt x="9310" y="3289"/>
                  </a:moveTo>
                  <a:lnTo>
                    <a:pt x="9226" y="3291"/>
                  </a:lnTo>
                  <a:lnTo>
                    <a:pt x="9204" y="3358"/>
                  </a:lnTo>
                  <a:lnTo>
                    <a:pt x="9233" y="3392"/>
                  </a:lnTo>
                  <a:lnTo>
                    <a:pt x="9291" y="3375"/>
                  </a:lnTo>
                  <a:lnTo>
                    <a:pt x="9321" y="3335"/>
                  </a:lnTo>
                  <a:lnTo>
                    <a:pt x="9310" y="3289"/>
                  </a:lnTo>
                  <a:close/>
                  <a:moveTo>
                    <a:pt x="9358" y="3372"/>
                  </a:moveTo>
                  <a:lnTo>
                    <a:pt x="9311" y="3405"/>
                  </a:lnTo>
                  <a:lnTo>
                    <a:pt x="9303" y="3449"/>
                  </a:lnTo>
                  <a:lnTo>
                    <a:pt x="9363" y="3441"/>
                  </a:lnTo>
                  <a:lnTo>
                    <a:pt x="9383" y="3434"/>
                  </a:lnTo>
                  <a:lnTo>
                    <a:pt x="9375" y="3385"/>
                  </a:lnTo>
                  <a:lnTo>
                    <a:pt x="9358" y="3372"/>
                  </a:lnTo>
                  <a:close/>
                  <a:moveTo>
                    <a:pt x="8694" y="3390"/>
                  </a:moveTo>
                  <a:lnTo>
                    <a:pt x="8657" y="3446"/>
                  </a:lnTo>
                  <a:lnTo>
                    <a:pt x="8575" y="3407"/>
                  </a:lnTo>
                  <a:lnTo>
                    <a:pt x="8520" y="3431"/>
                  </a:lnTo>
                  <a:lnTo>
                    <a:pt x="8488" y="3491"/>
                  </a:lnTo>
                  <a:lnTo>
                    <a:pt x="8585" y="3548"/>
                  </a:lnTo>
                  <a:lnTo>
                    <a:pt x="8664" y="3577"/>
                  </a:lnTo>
                  <a:lnTo>
                    <a:pt x="8751" y="3584"/>
                  </a:lnTo>
                  <a:lnTo>
                    <a:pt x="8734" y="3574"/>
                  </a:lnTo>
                  <a:lnTo>
                    <a:pt x="8779" y="3537"/>
                  </a:lnTo>
                  <a:lnTo>
                    <a:pt x="8769" y="3471"/>
                  </a:lnTo>
                  <a:lnTo>
                    <a:pt x="8804" y="3442"/>
                  </a:lnTo>
                  <a:lnTo>
                    <a:pt x="8694" y="3390"/>
                  </a:lnTo>
                  <a:close/>
                  <a:moveTo>
                    <a:pt x="16992" y="3424"/>
                  </a:moveTo>
                  <a:lnTo>
                    <a:pt x="16821" y="3486"/>
                  </a:lnTo>
                  <a:lnTo>
                    <a:pt x="16712" y="3506"/>
                  </a:lnTo>
                  <a:lnTo>
                    <a:pt x="16580" y="3493"/>
                  </a:lnTo>
                  <a:lnTo>
                    <a:pt x="16468" y="3511"/>
                  </a:lnTo>
                  <a:lnTo>
                    <a:pt x="16391" y="3526"/>
                  </a:lnTo>
                  <a:lnTo>
                    <a:pt x="16431" y="3564"/>
                  </a:lnTo>
                  <a:lnTo>
                    <a:pt x="16474" y="3537"/>
                  </a:lnTo>
                  <a:lnTo>
                    <a:pt x="16582" y="3617"/>
                  </a:lnTo>
                  <a:lnTo>
                    <a:pt x="16769" y="3646"/>
                  </a:lnTo>
                  <a:lnTo>
                    <a:pt x="16871" y="3611"/>
                  </a:lnTo>
                  <a:lnTo>
                    <a:pt x="17047" y="3639"/>
                  </a:lnTo>
                  <a:lnTo>
                    <a:pt x="17156" y="3676"/>
                  </a:lnTo>
                  <a:lnTo>
                    <a:pt x="17286" y="3691"/>
                  </a:lnTo>
                  <a:lnTo>
                    <a:pt x="17413" y="3725"/>
                  </a:lnTo>
                  <a:lnTo>
                    <a:pt x="17506" y="3730"/>
                  </a:lnTo>
                  <a:lnTo>
                    <a:pt x="17375" y="3648"/>
                  </a:lnTo>
                  <a:lnTo>
                    <a:pt x="17405" y="3590"/>
                  </a:lnTo>
                  <a:lnTo>
                    <a:pt x="17318" y="3570"/>
                  </a:lnTo>
                  <a:lnTo>
                    <a:pt x="17246" y="3638"/>
                  </a:lnTo>
                  <a:lnTo>
                    <a:pt x="17032" y="3552"/>
                  </a:lnTo>
                  <a:lnTo>
                    <a:pt x="16992" y="3424"/>
                  </a:lnTo>
                  <a:close/>
                  <a:moveTo>
                    <a:pt x="7969" y="3439"/>
                  </a:moveTo>
                  <a:lnTo>
                    <a:pt x="7927" y="3483"/>
                  </a:lnTo>
                  <a:lnTo>
                    <a:pt x="8011" y="3558"/>
                  </a:lnTo>
                  <a:lnTo>
                    <a:pt x="8009" y="3614"/>
                  </a:lnTo>
                  <a:lnTo>
                    <a:pt x="8113" y="3707"/>
                  </a:lnTo>
                  <a:lnTo>
                    <a:pt x="8198" y="3644"/>
                  </a:lnTo>
                  <a:lnTo>
                    <a:pt x="8257" y="3570"/>
                  </a:lnTo>
                  <a:lnTo>
                    <a:pt x="8243" y="3521"/>
                  </a:lnTo>
                  <a:lnTo>
                    <a:pt x="8193" y="3481"/>
                  </a:lnTo>
                  <a:lnTo>
                    <a:pt x="8120" y="3456"/>
                  </a:lnTo>
                  <a:lnTo>
                    <a:pt x="7969" y="3439"/>
                  </a:lnTo>
                  <a:close/>
                  <a:moveTo>
                    <a:pt x="17501" y="3461"/>
                  </a:moveTo>
                  <a:lnTo>
                    <a:pt x="17594" y="3540"/>
                  </a:lnTo>
                  <a:lnTo>
                    <a:pt x="17613" y="3604"/>
                  </a:lnTo>
                  <a:lnTo>
                    <a:pt x="17619" y="3670"/>
                  </a:lnTo>
                  <a:lnTo>
                    <a:pt x="17562" y="3755"/>
                  </a:lnTo>
                  <a:lnTo>
                    <a:pt x="17673" y="3808"/>
                  </a:lnTo>
                  <a:lnTo>
                    <a:pt x="17852" y="3882"/>
                  </a:lnTo>
                  <a:lnTo>
                    <a:pt x="17917" y="3994"/>
                  </a:lnTo>
                  <a:lnTo>
                    <a:pt x="18033" y="4074"/>
                  </a:lnTo>
                  <a:lnTo>
                    <a:pt x="18140" y="4099"/>
                  </a:lnTo>
                  <a:lnTo>
                    <a:pt x="18076" y="3981"/>
                  </a:lnTo>
                  <a:lnTo>
                    <a:pt x="17921" y="3883"/>
                  </a:lnTo>
                  <a:lnTo>
                    <a:pt x="17906" y="3745"/>
                  </a:lnTo>
                  <a:lnTo>
                    <a:pt x="17740" y="3624"/>
                  </a:lnTo>
                  <a:lnTo>
                    <a:pt x="17614" y="3469"/>
                  </a:lnTo>
                  <a:lnTo>
                    <a:pt x="17501" y="3461"/>
                  </a:lnTo>
                  <a:close/>
                  <a:moveTo>
                    <a:pt x="9156" y="3528"/>
                  </a:moveTo>
                  <a:lnTo>
                    <a:pt x="9095" y="3579"/>
                  </a:lnTo>
                  <a:lnTo>
                    <a:pt x="9010" y="3594"/>
                  </a:lnTo>
                  <a:lnTo>
                    <a:pt x="8955" y="3629"/>
                  </a:lnTo>
                  <a:lnTo>
                    <a:pt x="9025" y="3648"/>
                  </a:lnTo>
                  <a:lnTo>
                    <a:pt x="9112" y="3663"/>
                  </a:lnTo>
                  <a:lnTo>
                    <a:pt x="9224" y="3627"/>
                  </a:lnTo>
                  <a:lnTo>
                    <a:pt x="9290" y="3596"/>
                  </a:lnTo>
                  <a:lnTo>
                    <a:pt x="9236" y="3567"/>
                  </a:lnTo>
                  <a:lnTo>
                    <a:pt x="9174" y="3574"/>
                  </a:lnTo>
                  <a:lnTo>
                    <a:pt x="9156" y="3528"/>
                  </a:lnTo>
                  <a:close/>
                  <a:moveTo>
                    <a:pt x="8439" y="3530"/>
                  </a:moveTo>
                  <a:lnTo>
                    <a:pt x="8367" y="3558"/>
                  </a:lnTo>
                  <a:lnTo>
                    <a:pt x="8319" y="3604"/>
                  </a:lnTo>
                  <a:lnTo>
                    <a:pt x="8366" y="3643"/>
                  </a:lnTo>
                  <a:lnTo>
                    <a:pt x="8423" y="3644"/>
                  </a:lnTo>
                  <a:lnTo>
                    <a:pt x="8498" y="3634"/>
                  </a:lnTo>
                  <a:lnTo>
                    <a:pt x="8495" y="3574"/>
                  </a:lnTo>
                  <a:lnTo>
                    <a:pt x="8439" y="3530"/>
                  </a:lnTo>
                  <a:close/>
                  <a:moveTo>
                    <a:pt x="13056" y="3542"/>
                  </a:moveTo>
                  <a:lnTo>
                    <a:pt x="13081" y="3639"/>
                  </a:lnTo>
                  <a:lnTo>
                    <a:pt x="13101" y="3708"/>
                  </a:lnTo>
                  <a:lnTo>
                    <a:pt x="13158" y="3703"/>
                  </a:lnTo>
                  <a:lnTo>
                    <a:pt x="13175" y="3619"/>
                  </a:lnTo>
                  <a:lnTo>
                    <a:pt x="13147" y="3560"/>
                  </a:lnTo>
                  <a:lnTo>
                    <a:pt x="13056" y="3542"/>
                  </a:lnTo>
                  <a:close/>
                  <a:moveTo>
                    <a:pt x="8722" y="3626"/>
                  </a:moveTo>
                  <a:lnTo>
                    <a:pt x="8647" y="3643"/>
                  </a:lnTo>
                  <a:lnTo>
                    <a:pt x="8580" y="3700"/>
                  </a:lnTo>
                  <a:lnTo>
                    <a:pt x="8490" y="3710"/>
                  </a:lnTo>
                  <a:lnTo>
                    <a:pt x="8407" y="3690"/>
                  </a:lnTo>
                  <a:lnTo>
                    <a:pt x="8314" y="3676"/>
                  </a:lnTo>
                  <a:lnTo>
                    <a:pt x="8200" y="3759"/>
                  </a:lnTo>
                  <a:lnTo>
                    <a:pt x="8145" y="3814"/>
                  </a:lnTo>
                  <a:lnTo>
                    <a:pt x="8106" y="3893"/>
                  </a:lnTo>
                  <a:lnTo>
                    <a:pt x="8078" y="4006"/>
                  </a:lnTo>
                  <a:lnTo>
                    <a:pt x="8036" y="4053"/>
                  </a:lnTo>
                  <a:lnTo>
                    <a:pt x="8049" y="4116"/>
                  </a:lnTo>
                  <a:lnTo>
                    <a:pt x="8086" y="4144"/>
                  </a:lnTo>
                  <a:lnTo>
                    <a:pt x="8161" y="4143"/>
                  </a:lnTo>
                  <a:lnTo>
                    <a:pt x="8242" y="4111"/>
                  </a:lnTo>
                  <a:lnTo>
                    <a:pt x="8279" y="4053"/>
                  </a:lnTo>
                  <a:lnTo>
                    <a:pt x="8297" y="3979"/>
                  </a:lnTo>
                  <a:lnTo>
                    <a:pt x="8289" y="3915"/>
                  </a:lnTo>
                  <a:lnTo>
                    <a:pt x="8330" y="3867"/>
                  </a:lnTo>
                  <a:lnTo>
                    <a:pt x="8366" y="3823"/>
                  </a:lnTo>
                  <a:lnTo>
                    <a:pt x="8418" y="3809"/>
                  </a:lnTo>
                  <a:lnTo>
                    <a:pt x="8478" y="3781"/>
                  </a:lnTo>
                  <a:lnTo>
                    <a:pt x="8533" y="3806"/>
                  </a:lnTo>
                  <a:lnTo>
                    <a:pt x="8603" y="3792"/>
                  </a:lnTo>
                  <a:lnTo>
                    <a:pt x="8645" y="3734"/>
                  </a:lnTo>
                  <a:lnTo>
                    <a:pt x="8719" y="3717"/>
                  </a:lnTo>
                  <a:lnTo>
                    <a:pt x="8776" y="3661"/>
                  </a:lnTo>
                  <a:lnTo>
                    <a:pt x="8722" y="3626"/>
                  </a:lnTo>
                  <a:close/>
                  <a:moveTo>
                    <a:pt x="6400" y="3629"/>
                  </a:moveTo>
                  <a:lnTo>
                    <a:pt x="6369" y="3715"/>
                  </a:lnTo>
                  <a:lnTo>
                    <a:pt x="6268" y="3735"/>
                  </a:lnTo>
                  <a:lnTo>
                    <a:pt x="6303" y="3828"/>
                  </a:lnTo>
                  <a:lnTo>
                    <a:pt x="6359" y="3892"/>
                  </a:lnTo>
                  <a:lnTo>
                    <a:pt x="6271" y="3927"/>
                  </a:lnTo>
                  <a:lnTo>
                    <a:pt x="6191" y="4030"/>
                  </a:lnTo>
                  <a:lnTo>
                    <a:pt x="6220" y="4085"/>
                  </a:lnTo>
                  <a:lnTo>
                    <a:pt x="6290" y="4038"/>
                  </a:lnTo>
                  <a:lnTo>
                    <a:pt x="6297" y="3991"/>
                  </a:lnTo>
                  <a:lnTo>
                    <a:pt x="6375" y="3984"/>
                  </a:lnTo>
                  <a:lnTo>
                    <a:pt x="6456" y="3912"/>
                  </a:lnTo>
                  <a:lnTo>
                    <a:pt x="6539" y="3846"/>
                  </a:lnTo>
                  <a:lnTo>
                    <a:pt x="6598" y="3813"/>
                  </a:lnTo>
                  <a:lnTo>
                    <a:pt x="6588" y="3781"/>
                  </a:lnTo>
                  <a:lnTo>
                    <a:pt x="6663" y="3774"/>
                  </a:lnTo>
                  <a:lnTo>
                    <a:pt x="6697" y="3732"/>
                  </a:lnTo>
                  <a:lnTo>
                    <a:pt x="6564" y="3703"/>
                  </a:lnTo>
                  <a:lnTo>
                    <a:pt x="6447" y="3688"/>
                  </a:lnTo>
                  <a:lnTo>
                    <a:pt x="6400" y="3629"/>
                  </a:lnTo>
                  <a:close/>
                  <a:moveTo>
                    <a:pt x="7678" y="3639"/>
                  </a:moveTo>
                  <a:lnTo>
                    <a:pt x="7639" y="3703"/>
                  </a:lnTo>
                  <a:lnTo>
                    <a:pt x="7594" y="3643"/>
                  </a:lnTo>
                  <a:lnTo>
                    <a:pt x="7517" y="3671"/>
                  </a:lnTo>
                  <a:lnTo>
                    <a:pt x="7448" y="3744"/>
                  </a:lnTo>
                  <a:lnTo>
                    <a:pt x="7350" y="3840"/>
                  </a:lnTo>
                  <a:lnTo>
                    <a:pt x="7231" y="4020"/>
                  </a:lnTo>
                  <a:lnTo>
                    <a:pt x="7217" y="4112"/>
                  </a:lnTo>
                  <a:lnTo>
                    <a:pt x="7257" y="4139"/>
                  </a:lnTo>
                  <a:lnTo>
                    <a:pt x="7187" y="4180"/>
                  </a:lnTo>
                  <a:lnTo>
                    <a:pt x="7162" y="4225"/>
                  </a:lnTo>
                  <a:lnTo>
                    <a:pt x="7040" y="4282"/>
                  </a:lnTo>
                  <a:lnTo>
                    <a:pt x="7008" y="4250"/>
                  </a:lnTo>
                  <a:lnTo>
                    <a:pt x="6919" y="4363"/>
                  </a:lnTo>
                  <a:lnTo>
                    <a:pt x="6816" y="4454"/>
                  </a:lnTo>
                  <a:lnTo>
                    <a:pt x="6752" y="4481"/>
                  </a:lnTo>
                  <a:lnTo>
                    <a:pt x="6673" y="4504"/>
                  </a:lnTo>
                  <a:lnTo>
                    <a:pt x="6526" y="4444"/>
                  </a:lnTo>
                  <a:lnTo>
                    <a:pt x="6447" y="4432"/>
                  </a:lnTo>
                  <a:lnTo>
                    <a:pt x="6384" y="4459"/>
                  </a:lnTo>
                  <a:lnTo>
                    <a:pt x="6395" y="4331"/>
                  </a:lnTo>
                  <a:lnTo>
                    <a:pt x="6427" y="4213"/>
                  </a:lnTo>
                  <a:lnTo>
                    <a:pt x="6322" y="4180"/>
                  </a:lnTo>
                  <a:lnTo>
                    <a:pt x="6248" y="4237"/>
                  </a:lnTo>
                  <a:lnTo>
                    <a:pt x="6220" y="4422"/>
                  </a:lnTo>
                  <a:lnTo>
                    <a:pt x="6268" y="4417"/>
                  </a:lnTo>
                  <a:lnTo>
                    <a:pt x="6164" y="4521"/>
                  </a:lnTo>
                  <a:lnTo>
                    <a:pt x="6059" y="4634"/>
                  </a:lnTo>
                  <a:lnTo>
                    <a:pt x="6017" y="4617"/>
                  </a:lnTo>
                  <a:lnTo>
                    <a:pt x="5922" y="4715"/>
                  </a:lnTo>
                  <a:lnTo>
                    <a:pt x="5803" y="4885"/>
                  </a:lnTo>
                  <a:lnTo>
                    <a:pt x="5719" y="5095"/>
                  </a:lnTo>
                  <a:lnTo>
                    <a:pt x="5778" y="5068"/>
                  </a:lnTo>
                  <a:lnTo>
                    <a:pt x="5883" y="4971"/>
                  </a:lnTo>
                  <a:lnTo>
                    <a:pt x="6037" y="4841"/>
                  </a:lnTo>
                  <a:lnTo>
                    <a:pt x="5886" y="5045"/>
                  </a:lnTo>
                  <a:lnTo>
                    <a:pt x="5838" y="5146"/>
                  </a:lnTo>
                  <a:lnTo>
                    <a:pt x="5957" y="5137"/>
                  </a:lnTo>
                  <a:lnTo>
                    <a:pt x="6124" y="5052"/>
                  </a:lnTo>
                  <a:lnTo>
                    <a:pt x="6169" y="5013"/>
                  </a:lnTo>
                  <a:lnTo>
                    <a:pt x="6255" y="4907"/>
                  </a:lnTo>
                  <a:lnTo>
                    <a:pt x="6360" y="4819"/>
                  </a:lnTo>
                  <a:lnTo>
                    <a:pt x="6456" y="4809"/>
                  </a:lnTo>
                  <a:lnTo>
                    <a:pt x="6471" y="4885"/>
                  </a:lnTo>
                  <a:lnTo>
                    <a:pt x="6300" y="5020"/>
                  </a:lnTo>
                  <a:lnTo>
                    <a:pt x="6225" y="5117"/>
                  </a:lnTo>
                  <a:lnTo>
                    <a:pt x="6422" y="5178"/>
                  </a:lnTo>
                  <a:lnTo>
                    <a:pt x="6543" y="5164"/>
                  </a:lnTo>
                  <a:lnTo>
                    <a:pt x="6554" y="5067"/>
                  </a:lnTo>
                  <a:lnTo>
                    <a:pt x="6715" y="4946"/>
                  </a:lnTo>
                  <a:lnTo>
                    <a:pt x="6759" y="4846"/>
                  </a:lnTo>
                  <a:lnTo>
                    <a:pt x="6884" y="4695"/>
                  </a:lnTo>
                  <a:lnTo>
                    <a:pt x="6954" y="4784"/>
                  </a:lnTo>
                  <a:lnTo>
                    <a:pt x="7124" y="4708"/>
                  </a:lnTo>
                  <a:lnTo>
                    <a:pt x="7199" y="4654"/>
                  </a:lnTo>
                  <a:lnTo>
                    <a:pt x="7286" y="4525"/>
                  </a:lnTo>
                  <a:lnTo>
                    <a:pt x="7408" y="4466"/>
                  </a:lnTo>
                  <a:lnTo>
                    <a:pt x="7388" y="4378"/>
                  </a:lnTo>
                  <a:lnTo>
                    <a:pt x="7465" y="4370"/>
                  </a:lnTo>
                  <a:lnTo>
                    <a:pt x="7565" y="4304"/>
                  </a:lnTo>
                  <a:lnTo>
                    <a:pt x="7683" y="4205"/>
                  </a:lnTo>
                  <a:lnTo>
                    <a:pt x="7627" y="4159"/>
                  </a:lnTo>
                  <a:lnTo>
                    <a:pt x="7611" y="4069"/>
                  </a:lnTo>
                  <a:lnTo>
                    <a:pt x="7719" y="4082"/>
                  </a:lnTo>
                  <a:lnTo>
                    <a:pt x="7925" y="4026"/>
                  </a:lnTo>
                  <a:lnTo>
                    <a:pt x="7904" y="3914"/>
                  </a:lnTo>
                  <a:lnTo>
                    <a:pt x="7788" y="3856"/>
                  </a:lnTo>
                  <a:lnTo>
                    <a:pt x="7909" y="3840"/>
                  </a:lnTo>
                  <a:lnTo>
                    <a:pt x="7999" y="3887"/>
                  </a:lnTo>
                  <a:lnTo>
                    <a:pt x="8011" y="3776"/>
                  </a:lnTo>
                  <a:lnTo>
                    <a:pt x="7971" y="3722"/>
                  </a:lnTo>
                  <a:lnTo>
                    <a:pt x="7847" y="3659"/>
                  </a:lnTo>
                  <a:lnTo>
                    <a:pt x="7678" y="3639"/>
                  </a:lnTo>
                  <a:close/>
                  <a:moveTo>
                    <a:pt x="8947" y="3680"/>
                  </a:moveTo>
                  <a:lnTo>
                    <a:pt x="8893" y="3686"/>
                  </a:lnTo>
                  <a:lnTo>
                    <a:pt x="8893" y="3739"/>
                  </a:lnTo>
                  <a:lnTo>
                    <a:pt x="8943" y="3769"/>
                  </a:lnTo>
                  <a:lnTo>
                    <a:pt x="9020" y="3759"/>
                  </a:lnTo>
                  <a:lnTo>
                    <a:pt x="9042" y="3749"/>
                  </a:lnTo>
                  <a:lnTo>
                    <a:pt x="9075" y="3720"/>
                  </a:lnTo>
                  <a:lnTo>
                    <a:pt x="9012" y="3693"/>
                  </a:lnTo>
                  <a:lnTo>
                    <a:pt x="8947" y="3680"/>
                  </a:lnTo>
                  <a:close/>
                  <a:moveTo>
                    <a:pt x="8823" y="3700"/>
                  </a:moveTo>
                  <a:lnTo>
                    <a:pt x="8772" y="3750"/>
                  </a:lnTo>
                  <a:lnTo>
                    <a:pt x="8767" y="3764"/>
                  </a:lnTo>
                  <a:lnTo>
                    <a:pt x="8782" y="3774"/>
                  </a:lnTo>
                  <a:lnTo>
                    <a:pt x="8826" y="3764"/>
                  </a:lnTo>
                  <a:lnTo>
                    <a:pt x="8871" y="3710"/>
                  </a:lnTo>
                  <a:lnTo>
                    <a:pt x="8823" y="3700"/>
                  </a:lnTo>
                  <a:close/>
                  <a:moveTo>
                    <a:pt x="13530" y="3718"/>
                  </a:moveTo>
                  <a:lnTo>
                    <a:pt x="13491" y="3732"/>
                  </a:lnTo>
                  <a:lnTo>
                    <a:pt x="13461" y="3801"/>
                  </a:lnTo>
                  <a:lnTo>
                    <a:pt x="13503" y="3846"/>
                  </a:lnTo>
                  <a:lnTo>
                    <a:pt x="13588" y="3873"/>
                  </a:lnTo>
                  <a:lnTo>
                    <a:pt x="13593" y="3865"/>
                  </a:lnTo>
                  <a:lnTo>
                    <a:pt x="13567" y="3779"/>
                  </a:lnTo>
                  <a:lnTo>
                    <a:pt x="13530" y="3718"/>
                  </a:lnTo>
                  <a:close/>
                  <a:moveTo>
                    <a:pt x="13255" y="3752"/>
                  </a:moveTo>
                  <a:lnTo>
                    <a:pt x="13120" y="3755"/>
                  </a:lnTo>
                  <a:lnTo>
                    <a:pt x="13106" y="3899"/>
                  </a:lnTo>
                  <a:lnTo>
                    <a:pt x="13147" y="3989"/>
                  </a:lnTo>
                  <a:lnTo>
                    <a:pt x="13200" y="4030"/>
                  </a:lnTo>
                  <a:lnTo>
                    <a:pt x="13326" y="4033"/>
                  </a:lnTo>
                  <a:lnTo>
                    <a:pt x="13401" y="3942"/>
                  </a:lnTo>
                  <a:lnTo>
                    <a:pt x="13329" y="3887"/>
                  </a:lnTo>
                  <a:lnTo>
                    <a:pt x="13255" y="3752"/>
                  </a:lnTo>
                  <a:close/>
                  <a:moveTo>
                    <a:pt x="8963" y="3829"/>
                  </a:moveTo>
                  <a:lnTo>
                    <a:pt x="8878" y="3835"/>
                  </a:lnTo>
                  <a:lnTo>
                    <a:pt x="8819" y="3885"/>
                  </a:lnTo>
                  <a:lnTo>
                    <a:pt x="8801" y="3939"/>
                  </a:lnTo>
                  <a:lnTo>
                    <a:pt x="8896" y="4021"/>
                  </a:lnTo>
                  <a:lnTo>
                    <a:pt x="8928" y="4070"/>
                  </a:lnTo>
                  <a:lnTo>
                    <a:pt x="8998" y="4052"/>
                  </a:lnTo>
                  <a:lnTo>
                    <a:pt x="9121" y="4062"/>
                  </a:lnTo>
                  <a:lnTo>
                    <a:pt x="9174" y="4033"/>
                  </a:lnTo>
                  <a:lnTo>
                    <a:pt x="9233" y="4006"/>
                  </a:lnTo>
                  <a:lnTo>
                    <a:pt x="9337" y="4010"/>
                  </a:lnTo>
                  <a:lnTo>
                    <a:pt x="9363" y="3959"/>
                  </a:lnTo>
                  <a:lnTo>
                    <a:pt x="9320" y="3954"/>
                  </a:lnTo>
                  <a:lnTo>
                    <a:pt x="9325" y="3929"/>
                  </a:lnTo>
                  <a:lnTo>
                    <a:pt x="9290" y="3893"/>
                  </a:lnTo>
                  <a:lnTo>
                    <a:pt x="9233" y="3850"/>
                  </a:lnTo>
                  <a:lnTo>
                    <a:pt x="9151" y="3835"/>
                  </a:lnTo>
                  <a:lnTo>
                    <a:pt x="9079" y="3840"/>
                  </a:lnTo>
                  <a:lnTo>
                    <a:pt x="9049" y="3885"/>
                  </a:lnTo>
                  <a:lnTo>
                    <a:pt x="9020" y="3850"/>
                  </a:lnTo>
                  <a:lnTo>
                    <a:pt x="8963" y="3829"/>
                  </a:lnTo>
                  <a:close/>
                  <a:moveTo>
                    <a:pt x="6128" y="3835"/>
                  </a:moveTo>
                  <a:lnTo>
                    <a:pt x="6077" y="3850"/>
                  </a:lnTo>
                  <a:lnTo>
                    <a:pt x="6052" y="3897"/>
                  </a:lnTo>
                  <a:lnTo>
                    <a:pt x="6106" y="3974"/>
                  </a:lnTo>
                  <a:lnTo>
                    <a:pt x="6136" y="3974"/>
                  </a:lnTo>
                  <a:lnTo>
                    <a:pt x="6176" y="3883"/>
                  </a:lnTo>
                  <a:lnTo>
                    <a:pt x="6128" y="3835"/>
                  </a:lnTo>
                  <a:close/>
                  <a:moveTo>
                    <a:pt x="8511" y="3846"/>
                  </a:moveTo>
                  <a:lnTo>
                    <a:pt x="8468" y="3907"/>
                  </a:lnTo>
                  <a:lnTo>
                    <a:pt x="8421" y="3951"/>
                  </a:lnTo>
                  <a:lnTo>
                    <a:pt x="8399" y="4055"/>
                  </a:lnTo>
                  <a:lnTo>
                    <a:pt x="8314" y="4139"/>
                  </a:lnTo>
                  <a:lnTo>
                    <a:pt x="8386" y="4242"/>
                  </a:lnTo>
                  <a:lnTo>
                    <a:pt x="8429" y="4245"/>
                  </a:lnTo>
                  <a:lnTo>
                    <a:pt x="8443" y="4186"/>
                  </a:lnTo>
                  <a:lnTo>
                    <a:pt x="8483" y="4186"/>
                  </a:lnTo>
                  <a:lnTo>
                    <a:pt x="8520" y="4237"/>
                  </a:lnTo>
                  <a:lnTo>
                    <a:pt x="8585" y="4259"/>
                  </a:lnTo>
                  <a:lnTo>
                    <a:pt x="8620" y="4311"/>
                  </a:lnTo>
                  <a:lnTo>
                    <a:pt x="8674" y="4343"/>
                  </a:lnTo>
                  <a:lnTo>
                    <a:pt x="8769" y="4326"/>
                  </a:lnTo>
                  <a:lnTo>
                    <a:pt x="8794" y="4348"/>
                  </a:lnTo>
                  <a:lnTo>
                    <a:pt x="8828" y="4311"/>
                  </a:lnTo>
                  <a:lnTo>
                    <a:pt x="8824" y="4397"/>
                  </a:lnTo>
                  <a:lnTo>
                    <a:pt x="8858" y="4415"/>
                  </a:lnTo>
                  <a:lnTo>
                    <a:pt x="8878" y="4473"/>
                  </a:lnTo>
                  <a:lnTo>
                    <a:pt x="9020" y="4518"/>
                  </a:lnTo>
                  <a:lnTo>
                    <a:pt x="9067" y="4557"/>
                  </a:lnTo>
                  <a:lnTo>
                    <a:pt x="9174" y="4609"/>
                  </a:lnTo>
                  <a:lnTo>
                    <a:pt x="9178" y="4560"/>
                  </a:lnTo>
                  <a:lnTo>
                    <a:pt x="9218" y="4579"/>
                  </a:lnTo>
                  <a:lnTo>
                    <a:pt x="9251" y="4629"/>
                  </a:lnTo>
                  <a:lnTo>
                    <a:pt x="9332" y="4675"/>
                  </a:lnTo>
                  <a:lnTo>
                    <a:pt x="9382" y="4671"/>
                  </a:lnTo>
                  <a:lnTo>
                    <a:pt x="9432" y="4632"/>
                  </a:lnTo>
                  <a:lnTo>
                    <a:pt x="9457" y="4590"/>
                  </a:lnTo>
                  <a:lnTo>
                    <a:pt x="9475" y="4540"/>
                  </a:lnTo>
                  <a:lnTo>
                    <a:pt x="9494" y="4501"/>
                  </a:lnTo>
                  <a:lnTo>
                    <a:pt x="9512" y="4462"/>
                  </a:lnTo>
                  <a:lnTo>
                    <a:pt x="9494" y="4407"/>
                  </a:lnTo>
                  <a:lnTo>
                    <a:pt x="9516" y="4400"/>
                  </a:lnTo>
                  <a:lnTo>
                    <a:pt x="9526" y="4345"/>
                  </a:lnTo>
                  <a:lnTo>
                    <a:pt x="9519" y="4309"/>
                  </a:lnTo>
                  <a:lnTo>
                    <a:pt x="9501" y="4281"/>
                  </a:lnTo>
                  <a:lnTo>
                    <a:pt x="9412" y="4245"/>
                  </a:lnTo>
                  <a:lnTo>
                    <a:pt x="9470" y="4235"/>
                  </a:lnTo>
                  <a:lnTo>
                    <a:pt x="9491" y="4215"/>
                  </a:lnTo>
                  <a:lnTo>
                    <a:pt x="9440" y="4171"/>
                  </a:lnTo>
                  <a:lnTo>
                    <a:pt x="9435" y="4126"/>
                  </a:lnTo>
                  <a:lnTo>
                    <a:pt x="9442" y="4102"/>
                  </a:lnTo>
                  <a:lnTo>
                    <a:pt x="9430" y="4063"/>
                  </a:lnTo>
                  <a:lnTo>
                    <a:pt x="9372" y="4047"/>
                  </a:lnTo>
                  <a:lnTo>
                    <a:pt x="9308" y="4055"/>
                  </a:lnTo>
                  <a:lnTo>
                    <a:pt x="9229" y="4052"/>
                  </a:lnTo>
                  <a:lnTo>
                    <a:pt x="9151" y="4075"/>
                  </a:lnTo>
                  <a:lnTo>
                    <a:pt x="9119" y="4159"/>
                  </a:lnTo>
                  <a:lnTo>
                    <a:pt x="9075" y="4210"/>
                  </a:lnTo>
                  <a:lnTo>
                    <a:pt x="9029" y="4159"/>
                  </a:lnTo>
                  <a:lnTo>
                    <a:pt x="9057" y="4144"/>
                  </a:lnTo>
                  <a:lnTo>
                    <a:pt x="9097" y="4079"/>
                  </a:lnTo>
                  <a:lnTo>
                    <a:pt x="9005" y="4069"/>
                  </a:lnTo>
                  <a:lnTo>
                    <a:pt x="8920" y="4089"/>
                  </a:lnTo>
                  <a:lnTo>
                    <a:pt x="8864" y="4069"/>
                  </a:lnTo>
                  <a:lnTo>
                    <a:pt x="8849" y="4011"/>
                  </a:lnTo>
                  <a:lnTo>
                    <a:pt x="8798" y="3973"/>
                  </a:lnTo>
                  <a:lnTo>
                    <a:pt x="8741" y="4011"/>
                  </a:lnTo>
                  <a:lnTo>
                    <a:pt x="8612" y="4030"/>
                  </a:lnTo>
                  <a:lnTo>
                    <a:pt x="8726" y="3964"/>
                  </a:lnTo>
                  <a:lnTo>
                    <a:pt x="8724" y="3944"/>
                  </a:lnTo>
                  <a:lnTo>
                    <a:pt x="8597" y="3930"/>
                  </a:lnTo>
                  <a:lnTo>
                    <a:pt x="8592" y="3863"/>
                  </a:lnTo>
                  <a:lnTo>
                    <a:pt x="8511" y="3846"/>
                  </a:lnTo>
                  <a:close/>
                  <a:moveTo>
                    <a:pt x="18204" y="3954"/>
                  </a:moveTo>
                  <a:lnTo>
                    <a:pt x="18083" y="3957"/>
                  </a:lnTo>
                  <a:lnTo>
                    <a:pt x="18163" y="4077"/>
                  </a:lnTo>
                  <a:lnTo>
                    <a:pt x="18257" y="4149"/>
                  </a:lnTo>
                  <a:lnTo>
                    <a:pt x="18373" y="4180"/>
                  </a:lnTo>
                  <a:lnTo>
                    <a:pt x="18540" y="4306"/>
                  </a:lnTo>
                  <a:lnTo>
                    <a:pt x="18612" y="4388"/>
                  </a:lnTo>
                  <a:lnTo>
                    <a:pt x="18796" y="4609"/>
                  </a:lnTo>
                  <a:lnTo>
                    <a:pt x="18779" y="4659"/>
                  </a:lnTo>
                  <a:lnTo>
                    <a:pt x="19017" y="4882"/>
                  </a:lnTo>
                  <a:lnTo>
                    <a:pt x="19047" y="4998"/>
                  </a:lnTo>
                  <a:lnTo>
                    <a:pt x="19164" y="5255"/>
                  </a:lnTo>
                  <a:lnTo>
                    <a:pt x="19265" y="5388"/>
                  </a:lnTo>
                  <a:lnTo>
                    <a:pt x="19355" y="5546"/>
                  </a:lnTo>
                  <a:lnTo>
                    <a:pt x="19437" y="5654"/>
                  </a:lnTo>
                  <a:lnTo>
                    <a:pt x="19501" y="5796"/>
                  </a:lnTo>
                  <a:lnTo>
                    <a:pt x="19556" y="5792"/>
                  </a:lnTo>
                  <a:lnTo>
                    <a:pt x="19561" y="5733"/>
                  </a:lnTo>
                  <a:lnTo>
                    <a:pt x="19657" y="5831"/>
                  </a:lnTo>
                  <a:lnTo>
                    <a:pt x="19675" y="5797"/>
                  </a:lnTo>
                  <a:lnTo>
                    <a:pt x="19610" y="5684"/>
                  </a:lnTo>
                  <a:lnTo>
                    <a:pt x="19421" y="5481"/>
                  </a:lnTo>
                  <a:lnTo>
                    <a:pt x="19387" y="5557"/>
                  </a:lnTo>
                  <a:lnTo>
                    <a:pt x="19339" y="5410"/>
                  </a:lnTo>
                  <a:lnTo>
                    <a:pt x="19241" y="5235"/>
                  </a:lnTo>
                  <a:lnTo>
                    <a:pt x="19141" y="5009"/>
                  </a:lnTo>
                  <a:lnTo>
                    <a:pt x="19213" y="5052"/>
                  </a:lnTo>
                  <a:lnTo>
                    <a:pt x="19216" y="4993"/>
                  </a:lnTo>
                  <a:lnTo>
                    <a:pt x="19032" y="4754"/>
                  </a:lnTo>
                  <a:lnTo>
                    <a:pt x="18928" y="4542"/>
                  </a:lnTo>
                  <a:lnTo>
                    <a:pt x="18806" y="4368"/>
                  </a:lnTo>
                  <a:lnTo>
                    <a:pt x="18706" y="4271"/>
                  </a:lnTo>
                  <a:lnTo>
                    <a:pt x="18666" y="4265"/>
                  </a:lnTo>
                  <a:lnTo>
                    <a:pt x="18562" y="4183"/>
                  </a:lnTo>
                  <a:lnTo>
                    <a:pt x="18455" y="4138"/>
                  </a:lnTo>
                  <a:lnTo>
                    <a:pt x="18292" y="3991"/>
                  </a:lnTo>
                  <a:lnTo>
                    <a:pt x="18204" y="3954"/>
                  </a:lnTo>
                  <a:close/>
                  <a:moveTo>
                    <a:pt x="7830" y="4079"/>
                  </a:moveTo>
                  <a:lnTo>
                    <a:pt x="7721" y="4119"/>
                  </a:lnTo>
                  <a:lnTo>
                    <a:pt x="7706" y="4132"/>
                  </a:lnTo>
                  <a:lnTo>
                    <a:pt x="7713" y="4181"/>
                  </a:lnTo>
                  <a:lnTo>
                    <a:pt x="7693" y="4228"/>
                  </a:lnTo>
                  <a:lnTo>
                    <a:pt x="7674" y="4276"/>
                  </a:lnTo>
                  <a:lnTo>
                    <a:pt x="7723" y="4272"/>
                  </a:lnTo>
                  <a:lnTo>
                    <a:pt x="7842" y="4201"/>
                  </a:lnTo>
                  <a:lnTo>
                    <a:pt x="7894" y="4107"/>
                  </a:lnTo>
                  <a:lnTo>
                    <a:pt x="7890" y="4085"/>
                  </a:lnTo>
                  <a:lnTo>
                    <a:pt x="7830" y="4079"/>
                  </a:lnTo>
                  <a:close/>
                  <a:moveTo>
                    <a:pt x="5955" y="4084"/>
                  </a:moveTo>
                  <a:lnTo>
                    <a:pt x="5902" y="4104"/>
                  </a:lnTo>
                  <a:lnTo>
                    <a:pt x="5876" y="4136"/>
                  </a:lnTo>
                  <a:lnTo>
                    <a:pt x="5950" y="4158"/>
                  </a:lnTo>
                  <a:lnTo>
                    <a:pt x="5989" y="4138"/>
                  </a:lnTo>
                  <a:lnTo>
                    <a:pt x="6002" y="4109"/>
                  </a:lnTo>
                  <a:lnTo>
                    <a:pt x="5963" y="4085"/>
                  </a:lnTo>
                  <a:lnTo>
                    <a:pt x="5955" y="4084"/>
                  </a:lnTo>
                  <a:close/>
                  <a:moveTo>
                    <a:pt x="6794" y="4237"/>
                  </a:moveTo>
                  <a:lnTo>
                    <a:pt x="6707" y="4254"/>
                  </a:lnTo>
                  <a:lnTo>
                    <a:pt x="6697" y="4319"/>
                  </a:lnTo>
                  <a:lnTo>
                    <a:pt x="6737" y="4353"/>
                  </a:lnTo>
                  <a:lnTo>
                    <a:pt x="6757" y="4358"/>
                  </a:lnTo>
                  <a:lnTo>
                    <a:pt x="6831" y="4353"/>
                  </a:lnTo>
                  <a:lnTo>
                    <a:pt x="6889" y="4306"/>
                  </a:lnTo>
                  <a:lnTo>
                    <a:pt x="6881" y="4257"/>
                  </a:lnTo>
                  <a:lnTo>
                    <a:pt x="6794" y="4237"/>
                  </a:lnTo>
                  <a:close/>
                  <a:moveTo>
                    <a:pt x="8572" y="4403"/>
                  </a:moveTo>
                  <a:lnTo>
                    <a:pt x="8483" y="4476"/>
                  </a:lnTo>
                  <a:lnTo>
                    <a:pt x="8418" y="4621"/>
                  </a:lnTo>
                  <a:lnTo>
                    <a:pt x="8416" y="4553"/>
                  </a:lnTo>
                  <a:lnTo>
                    <a:pt x="8372" y="4466"/>
                  </a:lnTo>
                  <a:lnTo>
                    <a:pt x="8248" y="4530"/>
                  </a:lnTo>
                  <a:lnTo>
                    <a:pt x="8185" y="4575"/>
                  </a:lnTo>
                  <a:lnTo>
                    <a:pt x="8190" y="4664"/>
                  </a:lnTo>
                  <a:lnTo>
                    <a:pt x="8193" y="4762"/>
                  </a:lnTo>
                  <a:lnTo>
                    <a:pt x="8181" y="4843"/>
                  </a:lnTo>
                  <a:lnTo>
                    <a:pt x="8083" y="4964"/>
                  </a:lnTo>
                  <a:lnTo>
                    <a:pt x="8007" y="4981"/>
                  </a:lnTo>
                  <a:lnTo>
                    <a:pt x="7942" y="5047"/>
                  </a:lnTo>
                  <a:lnTo>
                    <a:pt x="7760" y="5146"/>
                  </a:lnTo>
                  <a:lnTo>
                    <a:pt x="7642" y="5215"/>
                  </a:lnTo>
                  <a:lnTo>
                    <a:pt x="7581" y="5262"/>
                  </a:lnTo>
                  <a:lnTo>
                    <a:pt x="7406" y="5259"/>
                  </a:lnTo>
                  <a:lnTo>
                    <a:pt x="7370" y="5312"/>
                  </a:lnTo>
                  <a:lnTo>
                    <a:pt x="7403" y="5353"/>
                  </a:lnTo>
                  <a:lnTo>
                    <a:pt x="7353" y="5417"/>
                  </a:lnTo>
                  <a:lnTo>
                    <a:pt x="7262" y="5541"/>
                  </a:lnTo>
                  <a:lnTo>
                    <a:pt x="7284" y="5422"/>
                  </a:lnTo>
                  <a:lnTo>
                    <a:pt x="7273" y="5376"/>
                  </a:lnTo>
                  <a:lnTo>
                    <a:pt x="7177" y="5388"/>
                  </a:lnTo>
                  <a:lnTo>
                    <a:pt x="7060" y="5430"/>
                  </a:lnTo>
                  <a:lnTo>
                    <a:pt x="7015" y="5516"/>
                  </a:lnTo>
                  <a:lnTo>
                    <a:pt x="7050" y="5555"/>
                  </a:lnTo>
                  <a:lnTo>
                    <a:pt x="7082" y="5575"/>
                  </a:lnTo>
                  <a:lnTo>
                    <a:pt x="7159" y="5610"/>
                  </a:lnTo>
                  <a:lnTo>
                    <a:pt x="7021" y="5652"/>
                  </a:lnTo>
                  <a:lnTo>
                    <a:pt x="6944" y="5659"/>
                  </a:lnTo>
                  <a:lnTo>
                    <a:pt x="6861" y="5600"/>
                  </a:lnTo>
                  <a:lnTo>
                    <a:pt x="6650" y="5619"/>
                  </a:lnTo>
                  <a:lnTo>
                    <a:pt x="6598" y="5681"/>
                  </a:lnTo>
                  <a:lnTo>
                    <a:pt x="6469" y="5708"/>
                  </a:lnTo>
                  <a:lnTo>
                    <a:pt x="6333" y="5860"/>
                  </a:lnTo>
                  <a:lnTo>
                    <a:pt x="6186" y="5934"/>
                  </a:lnTo>
                  <a:lnTo>
                    <a:pt x="6087" y="6014"/>
                  </a:lnTo>
                  <a:lnTo>
                    <a:pt x="5915" y="6230"/>
                  </a:lnTo>
                  <a:lnTo>
                    <a:pt x="5773" y="6358"/>
                  </a:lnTo>
                  <a:lnTo>
                    <a:pt x="5707" y="6474"/>
                  </a:lnTo>
                  <a:lnTo>
                    <a:pt x="5756" y="6620"/>
                  </a:lnTo>
                  <a:lnTo>
                    <a:pt x="5671" y="6802"/>
                  </a:lnTo>
                  <a:lnTo>
                    <a:pt x="5722" y="6900"/>
                  </a:lnTo>
                  <a:lnTo>
                    <a:pt x="5888" y="6839"/>
                  </a:lnTo>
                  <a:lnTo>
                    <a:pt x="6029" y="6789"/>
                  </a:lnTo>
                  <a:lnTo>
                    <a:pt x="6138" y="6686"/>
                  </a:lnTo>
                  <a:lnTo>
                    <a:pt x="6312" y="6715"/>
                  </a:lnTo>
                  <a:lnTo>
                    <a:pt x="6429" y="6681"/>
                  </a:lnTo>
                  <a:lnTo>
                    <a:pt x="6539" y="6612"/>
                  </a:lnTo>
                  <a:lnTo>
                    <a:pt x="6662" y="6602"/>
                  </a:lnTo>
                  <a:lnTo>
                    <a:pt x="6744" y="6662"/>
                  </a:lnTo>
                  <a:lnTo>
                    <a:pt x="6826" y="6713"/>
                  </a:lnTo>
                  <a:lnTo>
                    <a:pt x="6856" y="6747"/>
                  </a:lnTo>
                  <a:lnTo>
                    <a:pt x="7036" y="6789"/>
                  </a:lnTo>
                  <a:lnTo>
                    <a:pt x="7244" y="6743"/>
                  </a:lnTo>
                  <a:lnTo>
                    <a:pt x="7339" y="6750"/>
                  </a:lnTo>
                  <a:lnTo>
                    <a:pt x="7380" y="6804"/>
                  </a:lnTo>
                  <a:lnTo>
                    <a:pt x="7544" y="6901"/>
                  </a:lnTo>
                  <a:lnTo>
                    <a:pt x="7763" y="6925"/>
                  </a:lnTo>
                  <a:lnTo>
                    <a:pt x="7991" y="6923"/>
                  </a:lnTo>
                  <a:lnTo>
                    <a:pt x="7942" y="6861"/>
                  </a:lnTo>
                  <a:lnTo>
                    <a:pt x="7845" y="6747"/>
                  </a:lnTo>
                  <a:lnTo>
                    <a:pt x="7964" y="6730"/>
                  </a:lnTo>
                  <a:lnTo>
                    <a:pt x="8046" y="6632"/>
                  </a:lnTo>
                  <a:lnTo>
                    <a:pt x="8012" y="6752"/>
                  </a:lnTo>
                  <a:lnTo>
                    <a:pt x="7989" y="6831"/>
                  </a:lnTo>
                  <a:lnTo>
                    <a:pt x="8088" y="6876"/>
                  </a:lnTo>
                  <a:lnTo>
                    <a:pt x="8180" y="6757"/>
                  </a:lnTo>
                  <a:lnTo>
                    <a:pt x="8213" y="6630"/>
                  </a:lnTo>
                  <a:lnTo>
                    <a:pt x="8198" y="6550"/>
                  </a:lnTo>
                  <a:lnTo>
                    <a:pt x="8255" y="6535"/>
                  </a:lnTo>
                  <a:lnTo>
                    <a:pt x="8270" y="6657"/>
                  </a:lnTo>
                  <a:lnTo>
                    <a:pt x="8329" y="6600"/>
                  </a:lnTo>
                  <a:lnTo>
                    <a:pt x="8377" y="6471"/>
                  </a:lnTo>
                  <a:lnTo>
                    <a:pt x="8426" y="6518"/>
                  </a:lnTo>
                  <a:lnTo>
                    <a:pt x="8498" y="6545"/>
                  </a:lnTo>
                  <a:lnTo>
                    <a:pt x="8556" y="6509"/>
                  </a:lnTo>
                  <a:lnTo>
                    <a:pt x="8570" y="6420"/>
                  </a:lnTo>
                  <a:lnTo>
                    <a:pt x="8655" y="6479"/>
                  </a:lnTo>
                  <a:lnTo>
                    <a:pt x="8726" y="6329"/>
                  </a:lnTo>
                  <a:lnTo>
                    <a:pt x="8772" y="6348"/>
                  </a:lnTo>
                  <a:lnTo>
                    <a:pt x="8878" y="6232"/>
                  </a:lnTo>
                  <a:lnTo>
                    <a:pt x="8895" y="6115"/>
                  </a:lnTo>
                  <a:lnTo>
                    <a:pt x="8985" y="6119"/>
                  </a:lnTo>
                  <a:lnTo>
                    <a:pt x="9035" y="6152"/>
                  </a:lnTo>
                  <a:lnTo>
                    <a:pt x="9087" y="6040"/>
                  </a:lnTo>
                  <a:lnTo>
                    <a:pt x="9234" y="5898"/>
                  </a:lnTo>
                  <a:lnTo>
                    <a:pt x="9342" y="5834"/>
                  </a:lnTo>
                  <a:lnTo>
                    <a:pt x="9464" y="5765"/>
                  </a:lnTo>
                  <a:lnTo>
                    <a:pt x="9419" y="5716"/>
                  </a:lnTo>
                  <a:lnTo>
                    <a:pt x="9512" y="5753"/>
                  </a:lnTo>
                  <a:lnTo>
                    <a:pt x="9554" y="5735"/>
                  </a:lnTo>
                  <a:lnTo>
                    <a:pt x="9732" y="5706"/>
                  </a:lnTo>
                  <a:lnTo>
                    <a:pt x="9770" y="5641"/>
                  </a:lnTo>
                  <a:lnTo>
                    <a:pt x="9733" y="5572"/>
                  </a:lnTo>
                  <a:lnTo>
                    <a:pt x="9589" y="5543"/>
                  </a:lnTo>
                  <a:lnTo>
                    <a:pt x="9491" y="5541"/>
                  </a:lnTo>
                  <a:lnTo>
                    <a:pt x="9593" y="5494"/>
                  </a:lnTo>
                  <a:lnTo>
                    <a:pt x="9629" y="5440"/>
                  </a:lnTo>
                  <a:lnTo>
                    <a:pt x="9552" y="5442"/>
                  </a:lnTo>
                  <a:lnTo>
                    <a:pt x="9558" y="5353"/>
                  </a:lnTo>
                  <a:lnTo>
                    <a:pt x="9489" y="5301"/>
                  </a:lnTo>
                  <a:lnTo>
                    <a:pt x="9511" y="5274"/>
                  </a:lnTo>
                  <a:lnTo>
                    <a:pt x="9603" y="5358"/>
                  </a:lnTo>
                  <a:lnTo>
                    <a:pt x="9668" y="5415"/>
                  </a:lnTo>
                  <a:lnTo>
                    <a:pt x="9752" y="5398"/>
                  </a:lnTo>
                  <a:lnTo>
                    <a:pt x="9777" y="5222"/>
                  </a:lnTo>
                  <a:lnTo>
                    <a:pt x="9708" y="5094"/>
                  </a:lnTo>
                  <a:lnTo>
                    <a:pt x="9660" y="5047"/>
                  </a:lnTo>
                  <a:lnTo>
                    <a:pt x="9586" y="5053"/>
                  </a:lnTo>
                  <a:lnTo>
                    <a:pt x="9566" y="4991"/>
                  </a:lnTo>
                  <a:lnTo>
                    <a:pt x="9437" y="4966"/>
                  </a:lnTo>
                  <a:lnTo>
                    <a:pt x="9358" y="4988"/>
                  </a:lnTo>
                  <a:lnTo>
                    <a:pt x="9281" y="5070"/>
                  </a:lnTo>
                  <a:lnTo>
                    <a:pt x="9323" y="5006"/>
                  </a:lnTo>
                  <a:lnTo>
                    <a:pt x="9326" y="4972"/>
                  </a:lnTo>
                  <a:lnTo>
                    <a:pt x="9380" y="4905"/>
                  </a:lnTo>
                  <a:lnTo>
                    <a:pt x="9266" y="4875"/>
                  </a:lnTo>
                  <a:lnTo>
                    <a:pt x="9320" y="4839"/>
                  </a:lnTo>
                  <a:lnTo>
                    <a:pt x="9308" y="4775"/>
                  </a:lnTo>
                  <a:lnTo>
                    <a:pt x="9273" y="4715"/>
                  </a:lnTo>
                  <a:lnTo>
                    <a:pt x="9223" y="4669"/>
                  </a:lnTo>
                  <a:lnTo>
                    <a:pt x="9139" y="4686"/>
                  </a:lnTo>
                  <a:lnTo>
                    <a:pt x="9119" y="4654"/>
                  </a:lnTo>
                  <a:lnTo>
                    <a:pt x="8995" y="4577"/>
                  </a:lnTo>
                  <a:lnTo>
                    <a:pt x="8923" y="4557"/>
                  </a:lnTo>
                  <a:lnTo>
                    <a:pt x="8851" y="4632"/>
                  </a:lnTo>
                  <a:lnTo>
                    <a:pt x="8786" y="4626"/>
                  </a:lnTo>
                  <a:lnTo>
                    <a:pt x="8707" y="4525"/>
                  </a:lnTo>
                  <a:lnTo>
                    <a:pt x="8640" y="4410"/>
                  </a:lnTo>
                  <a:lnTo>
                    <a:pt x="8572" y="4403"/>
                  </a:lnTo>
                  <a:close/>
                  <a:moveTo>
                    <a:pt x="12817" y="5065"/>
                  </a:moveTo>
                  <a:lnTo>
                    <a:pt x="12695" y="5107"/>
                  </a:lnTo>
                  <a:lnTo>
                    <a:pt x="12676" y="5124"/>
                  </a:lnTo>
                  <a:lnTo>
                    <a:pt x="12690" y="5154"/>
                  </a:lnTo>
                  <a:lnTo>
                    <a:pt x="12900" y="5292"/>
                  </a:lnTo>
                  <a:lnTo>
                    <a:pt x="12887" y="5095"/>
                  </a:lnTo>
                  <a:lnTo>
                    <a:pt x="12817" y="5065"/>
                  </a:lnTo>
                  <a:close/>
                  <a:moveTo>
                    <a:pt x="19206" y="5090"/>
                  </a:moveTo>
                  <a:lnTo>
                    <a:pt x="19218" y="5166"/>
                  </a:lnTo>
                  <a:lnTo>
                    <a:pt x="19278" y="5243"/>
                  </a:lnTo>
                  <a:lnTo>
                    <a:pt x="19292" y="5306"/>
                  </a:lnTo>
                  <a:lnTo>
                    <a:pt x="19374" y="5413"/>
                  </a:lnTo>
                  <a:lnTo>
                    <a:pt x="19421" y="5447"/>
                  </a:lnTo>
                  <a:lnTo>
                    <a:pt x="19421" y="5385"/>
                  </a:lnTo>
                  <a:lnTo>
                    <a:pt x="19352" y="5312"/>
                  </a:lnTo>
                  <a:lnTo>
                    <a:pt x="19307" y="5233"/>
                  </a:lnTo>
                  <a:lnTo>
                    <a:pt x="19320" y="5205"/>
                  </a:lnTo>
                  <a:lnTo>
                    <a:pt x="19233" y="5097"/>
                  </a:lnTo>
                  <a:lnTo>
                    <a:pt x="19206" y="5090"/>
                  </a:lnTo>
                  <a:close/>
                  <a:moveTo>
                    <a:pt x="12390" y="5144"/>
                  </a:moveTo>
                  <a:lnTo>
                    <a:pt x="12283" y="5153"/>
                  </a:lnTo>
                  <a:lnTo>
                    <a:pt x="12298" y="5217"/>
                  </a:lnTo>
                  <a:lnTo>
                    <a:pt x="12380" y="5331"/>
                  </a:lnTo>
                  <a:lnTo>
                    <a:pt x="12432" y="5316"/>
                  </a:lnTo>
                  <a:lnTo>
                    <a:pt x="12562" y="5355"/>
                  </a:lnTo>
                  <a:lnTo>
                    <a:pt x="12649" y="5341"/>
                  </a:lnTo>
                  <a:lnTo>
                    <a:pt x="12735" y="5284"/>
                  </a:lnTo>
                  <a:lnTo>
                    <a:pt x="12738" y="5213"/>
                  </a:lnTo>
                  <a:lnTo>
                    <a:pt x="12582" y="5149"/>
                  </a:lnTo>
                  <a:lnTo>
                    <a:pt x="12390" y="5144"/>
                  </a:lnTo>
                  <a:close/>
                  <a:moveTo>
                    <a:pt x="1548" y="5400"/>
                  </a:moveTo>
                  <a:lnTo>
                    <a:pt x="1514" y="5464"/>
                  </a:lnTo>
                  <a:lnTo>
                    <a:pt x="1491" y="5521"/>
                  </a:lnTo>
                  <a:lnTo>
                    <a:pt x="1497" y="5521"/>
                  </a:lnTo>
                  <a:lnTo>
                    <a:pt x="1472" y="5575"/>
                  </a:lnTo>
                  <a:lnTo>
                    <a:pt x="1466" y="5629"/>
                  </a:lnTo>
                  <a:lnTo>
                    <a:pt x="1405" y="5765"/>
                  </a:lnTo>
                  <a:lnTo>
                    <a:pt x="1410" y="5735"/>
                  </a:lnTo>
                  <a:lnTo>
                    <a:pt x="1377" y="5797"/>
                  </a:lnTo>
                  <a:lnTo>
                    <a:pt x="1296" y="5987"/>
                  </a:lnTo>
                  <a:lnTo>
                    <a:pt x="1266" y="6045"/>
                  </a:lnTo>
                  <a:lnTo>
                    <a:pt x="1203" y="6195"/>
                  </a:lnTo>
                  <a:lnTo>
                    <a:pt x="1178" y="6269"/>
                  </a:lnTo>
                  <a:lnTo>
                    <a:pt x="1131" y="6351"/>
                  </a:lnTo>
                  <a:lnTo>
                    <a:pt x="1096" y="6423"/>
                  </a:lnTo>
                  <a:lnTo>
                    <a:pt x="1062" y="6518"/>
                  </a:lnTo>
                  <a:lnTo>
                    <a:pt x="1029" y="6599"/>
                  </a:lnTo>
                  <a:lnTo>
                    <a:pt x="1024" y="6553"/>
                  </a:lnTo>
                  <a:lnTo>
                    <a:pt x="968" y="6745"/>
                  </a:lnTo>
                  <a:lnTo>
                    <a:pt x="937" y="6849"/>
                  </a:lnTo>
                  <a:lnTo>
                    <a:pt x="915" y="6940"/>
                  </a:lnTo>
                  <a:lnTo>
                    <a:pt x="898" y="7023"/>
                  </a:lnTo>
                  <a:lnTo>
                    <a:pt x="910" y="7019"/>
                  </a:lnTo>
                  <a:lnTo>
                    <a:pt x="962" y="6875"/>
                  </a:lnTo>
                  <a:lnTo>
                    <a:pt x="992" y="6769"/>
                  </a:lnTo>
                  <a:lnTo>
                    <a:pt x="1007" y="6753"/>
                  </a:lnTo>
                  <a:lnTo>
                    <a:pt x="1044" y="6652"/>
                  </a:lnTo>
                  <a:lnTo>
                    <a:pt x="1057" y="6607"/>
                  </a:lnTo>
                  <a:lnTo>
                    <a:pt x="1112" y="6482"/>
                  </a:lnTo>
                  <a:lnTo>
                    <a:pt x="1191" y="6312"/>
                  </a:lnTo>
                  <a:lnTo>
                    <a:pt x="1223" y="6243"/>
                  </a:lnTo>
                  <a:lnTo>
                    <a:pt x="1258" y="6125"/>
                  </a:lnTo>
                  <a:lnTo>
                    <a:pt x="1303" y="6041"/>
                  </a:lnTo>
                  <a:lnTo>
                    <a:pt x="1375" y="5886"/>
                  </a:lnTo>
                  <a:lnTo>
                    <a:pt x="1417" y="5779"/>
                  </a:lnTo>
                  <a:lnTo>
                    <a:pt x="1471" y="5658"/>
                  </a:lnTo>
                  <a:lnTo>
                    <a:pt x="1476" y="5634"/>
                  </a:lnTo>
                  <a:lnTo>
                    <a:pt x="1514" y="5541"/>
                  </a:lnTo>
                  <a:lnTo>
                    <a:pt x="1531" y="5489"/>
                  </a:lnTo>
                  <a:lnTo>
                    <a:pt x="1544" y="5445"/>
                  </a:lnTo>
                  <a:lnTo>
                    <a:pt x="1534" y="5445"/>
                  </a:lnTo>
                  <a:lnTo>
                    <a:pt x="1548" y="5400"/>
                  </a:lnTo>
                  <a:close/>
                  <a:moveTo>
                    <a:pt x="1571" y="5816"/>
                  </a:moveTo>
                  <a:lnTo>
                    <a:pt x="1537" y="5853"/>
                  </a:lnTo>
                  <a:lnTo>
                    <a:pt x="1502" y="5986"/>
                  </a:lnTo>
                  <a:lnTo>
                    <a:pt x="1524" y="5962"/>
                  </a:lnTo>
                  <a:lnTo>
                    <a:pt x="1556" y="5871"/>
                  </a:lnTo>
                  <a:lnTo>
                    <a:pt x="1571" y="5816"/>
                  </a:lnTo>
                  <a:close/>
                  <a:moveTo>
                    <a:pt x="3853" y="5900"/>
                  </a:moveTo>
                  <a:lnTo>
                    <a:pt x="3782" y="6026"/>
                  </a:lnTo>
                  <a:lnTo>
                    <a:pt x="3739" y="6178"/>
                  </a:lnTo>
                  <a:lnTo>
                    <a:pt x="3742" y="6226"/>
                  </a:lnTo>
                  <a:lnTo>
                    <a:pt x="3769" y="6210"/>
                  </a:lnTo>
                  <a:lnTo>
                    <a:pt x="3826" y="6077"/>
                  </a:lnTo>
                  <a:lnTo>
                    <a:pt x="3863" y="5930"/>
                  </a:lnTo>
                  <a:lnTo>
                    <a:pt x="3853" y="5900"/>
                  </a:lnTo>
                  <a:close/>
                  <a:moveTo>
                    <a:pt x="1537" y="5954"/>
                  </a:moveTo>
                  <a:lnTo>
                    <a:pt x="1529" y="5962"/>
                  </a:lnTo>
                  <a:lnTo>
                    <a:pt x="1479" y="6053"/>
                  </a:lnTo>
                  <a:lnTo>
                    <a:pt x="1437" y="6094"/>
                  </a:lnTo>
                  <a:lnTo>
                    <a:pt x="1419" y="6127"/>
                  </a:lnTo>
                  <a:lnTo>
                    <a:pt x="1469" y="6094"/>
                  </a:lnTo>
                  <a:lnTo>
                    <a:pt x="1537" y="5954"/>
                  </a:lnTo>
                  <a:close/>
                  <a:moveTo>
                    <a:pt x="11422" y="5959"/>
                  </a:moveTo>
                  <a:lnTo>
                    <a:pt x="11407" y="5994"/>
                  </a:lnTo>
                  <a:lnTo>
                    <a:pt x="11407" y="6038"/>
                  </a:lnTo>
                  <a:lnTo>
                    <a:pt x="11384" y="5996"/>
                  </a:lnTo>
                  <a:lnTo>
                    <a:pt x="11342" y="6011"/>
                  </a:lnTo>
                  <a:lnTo>
                    <a:pt x="11297" y="6056"/>
                  </a:lnTo>
                  <a:lnTo>
                    <a:pt x="11364" y="6043"/>
                  </a:lnTo>
                  <a:lnTo>
                    <a:pt x="11365" y="6099"/>
                  </a:lnTo>
                  <a:lnTo>
                    <a:pt x="11414" y="6127"/>
                  </a:lnTo>
                  <a:lnTo>
                    <a:pt x="11437" y="6090"/>
                  </a:lnTo>
                  <a:lnTo>
                    <a:pt x="11431" y="6062"/>
                  </a:lnTo>
                  <a:lnTo>
                    <a:pt x="11451" y="6041"/>
                  </a:lnTo>
                  <a:lnTo>
                    <a:pt x="11479" y="6006"/>
                  </a:lnTo>
                  <a:lnTo>
                    <a:pt x="11479" y="5979"/>
                  </a:lnTo>
                  <a:lnTo>
                    <a:pt x="11422" y="5959"/>
                  </a:lnTo>
                  <a:close/>
                  <a:moveTo>
                    <a:pt x="1410" y="6045"/>
                  </a:moveTo>
                  <a:lnTo>
                    <a:pt x="1373" y="6067"/>
                  </a:lnTo>
                  <a:lnTo>
                    <a:pt x="1335" y="6141"/>
                  </a:lnTo>
                  <a:lnTo>
                    <a:pt x="1281" y="6221"/>
                  </a:lnTo>
                  <a:lnTo>
                    <a:pt x="1275" y="6252"/>
                  </a:lnTo>
                  <a:lnTo>
                    <a:pt x="1317" y="6203"/>
                  </a:lnTo>
                  <a:lnTo>
                    <a:pt x="1395" y="6088"/>
                  </a:lnTo>
                  <a:lnTo>
                    <a:pt x="1410" y="6045"/>
                  </a:lnTo>
                  <a:close/>
                  <a:moveTo>
                    <a:pt x="10634" y="6112"/>
                  </a:moveTo>
                  <a:lnTo>
                    <a:pt x="10599" y="6159"/>
                  </a:lnTo>
                  <a:lnTo>
                    <a:pt x="10559" y="6115"/>
                  </a:lnTo>
                  <a:lnTo>
                    <a:pt x="10456" y="6151"/>
                  </a:lnTo>
                  <a:lnTo>
                    <a:pt x="10478" y="6233"/>
                  </a:lnTo>
                  <a:lnTo>
                    <a:pt x="10525" y="6242"/>
                  </a:lnTo>
                  <a:lnTo>
                    <a:pt x="10525" y="6289"/>
                  </a:lnTo>
                  <a:lnTo>
                    <a:pt x="10622" y="6326"/>
                  </a:lnTo>
                  <a:lnTo>
                    <a:pt x="10723" y="6309"/>
                  </a:lnTo>
                  <a:lnTo>
                    <a:pt x="10771" y="6216"/>
                  </a:lnTo>
                  <a:lnTo>
                    <a:pt x="10711" y="6157"/>
                  </a:lnTo>
                  <a:lnTo>
                    <a:pt x="10634" y="6112"/>
                  </a:lnTo>
                  <a:close/>
                  <a:moveTo>
                    <a:pt x="19462" y="6125"/>
                  </a:moveTo>
                  <a:lnTo>
                    <a:pt x="19457" y="6191"/>
                  </a:lnTo>
                  <a:lnTo>
                    <a:pt x="19486" y="6302"/>
                  </a:lnTo>
                  <a:lnTo>
                    <a:pt x="19539" y="6378"/>
                  </a:lnTo>
                  <a:lnTo>
                    <a:pt x="19551" y="6430"/>
                  </a:lnTo>
                  <a:lnTo>
                    <a:pt x="19605" y="6528"/>
                  </a:lnTo>
                  <a:lnTo>
                    <a:pt x="19653" y="6620"/>
                  </a:lnTo>
                  <a:lnTo>
                    <a:pt x="19707" y="6688"/>
                  </a:lnTo>
                  <a:lnTo>
                    <a:pt x="19794" y="6760"/>
                  </a:lnTo>
                  <a:lnTo>
                    <a:pt x="19854" y="6804"/>
                  </a:lnTo>
                  <a:lnTo>
                    <a:pt x="19851" y="6757"/>
                  </a:lnTo>
                  <a:lnTo>
                    <a:pt x="19760" y="6657"/>
                  </a:lnTo>
                  <a:lnTo>
                    <a:pt x="19707" y="6578"/>
                  </a:lnTo>
                  <a:lnTo>
                    <a:pt x="19698" y="6504"/>
                  </a:lnTo>
                  <a:lnTo>
                    <a:pt x="19683" y="6482"/>
                  </a:lnTo>
                  <a:lnTo>
                    <a:pt x="19667" y="6531"/>
                  </a:lnTo>
                  <a:lnTo>
                    <a:pt x="19610" y="6449"/>
                  </a:lnTo>
                  <a:lnTo>
                    <a:pt x="19585" y="6375"/>
                  </a:lnTo>
                  <a:lnTo>
                    <a:pt x="19531" y="6262"/>
                  </a:lnTo>
                  <a:lnTo>
                    <a:pt x="19549" y="6210"/>
                  </a:lnTo>
                  <a:lnTo>
                    <a:pt x="19486" y="6132"/>
                  </a:lnTo>
                  <a:lnTo>
                    <a:pt x="19462" y="6125"/>
                  </a:lnTo>
                  <a:close/>
                  <a:moveTo>
                    <a:pt x="3414" y="6129"/>
                  </a:moveTo>
                  <a:lnTo>
                    <a:pt x="3367" y="6179"/>
                  </a:lnTo>
                  <a:lnTo>
                    <a:pt x="3309" y="6346"/>
                  </a:lnTo>
                  <a:lnTo>
                    <a:pt x="3319" y="6381"/>
                  </a:lnTo>
                  <a:lnTo>
                    <a:pt x="3374" y="6403"/>
                  </a:lnTo>
                  <a:lnTo>
                    <a:pt x="3369" y="6306"/>
                  </a:lnTo>
                  <a:lnTo>
                    <a:pt x="3387" y="6220"/>
                  </a:lnTo>
                  <a:lnTo>
                    <a:pt x="3454" y="6147"/>
                  </a:lnTo>
                  <a:lnTo>
                    <a:pt x="3414" y="6129"/>
                  </a:lnTo>
                  <a:close/>
                  <a:moveTo>
                    <a:pt x="10314" y="6181"/>
                  </a:moveTo>
                  <a:lnTo>
                    <a:pt x="10209" y="6220"/>
                  </a:lnTo>
                  <a:lnTo>
                    <a:pt x="10195" y="6356"/>
                  </a:lnTo>
                  <a:lnTo>
                    <a:pt x="10227" y="6513"/>
                  </a:lnTo>
                  <a:lnTo>
                    <a:pt x="10272" y="6573"/>
                  </a:lnTo>
                  <a:lnTo>
                    <a:pt x="10222" y="6627"/>
                  </a:lnTo>
                  <a:lnTo>
                    <a:pt x="10286" y="6747"/>
                  </a:lnTo>
                  <a:lnTo>
                    <a:pt x="10338" y="6748"/>
                  </a:lnTo>
                  <a:lnTo>
                    <a:pt x="10383" y="6609"/>
                  </a:lnTo>
                  <a:lnTo>
                    <a:pt x="10423" y="6580"/>
                  </a:lnTo>
                  <a:lnTo>
                    <a:pt x="10463" y="6457"/>
                  </a:lnTo>
                  <a:lnTo>
                    <a:pt x="10564" y="6398"/>
                  </a:lnTo>
                  <a:lnTo>
                    <a:pt x="10466" y="6260"/>
                  </a:lnTo>
                  <a:lnTo>
                    <a:pt x="10436" y="6195"/>
                  </a:lnTo>
                  <a:lnTo>
                    <a:pt x="10388" y="6193"/>
                  </a:lnTo>
                  <a:lnTo>
                    <a:pt x="10363" y="6248"/>
                  </a:lnTo>
                  <a:lnTo>
                    <a:pt x="10316" y="6242"/>
                  </a:lnTo>
                  <a:lnTo>
                    <a:pt x="10314" y="6181"/>
                  </a:lnTo>
                  <a:close/>
                  <a:moveTo>
                    <a:pt x="12355" y="6262"/>
                  </a:moveTo>
                  <a:lnTo>
                    <a:pt x="12308" y="6324"/>
                  </a:lnTo>
                  <a:lnTo>
                    <a:pt x="12291" y="6415"/>
                  </a:lnTo>
                  <a:lnTo>
                    <a:pt x="12191" y="6513"/>
                  </a:lnTo>
                  <a:lnTo>
                    <a:pt x="12127" y="6678"/>
                  </a:lnTo>
                  <a:lnTo>
                    <a:pt x="12084" y="6804"/>
                  </a:lnTo>
                  <a:lnTo>
                    <a:pt x="12134" y="6871"/>
                  </a:lnTo>
                  <a:lnTo>
                    <a:pt x="12099" y="7058"/>
                  </a:lnTo>
                  <a:lnTo>
                    <a:pt x="12152" y="7060"/>
                  </a:lnTo>
                  <a:lnTo>
                    <a:pt x="12124" y="7238"/>
                  </a:lnTo>
                  <a:lnTo>
                    <a:pt x="12167" y="7329"/>
                  </a:lnTo>
                  <a:lnTo>
                    <a:pt x="12130" y="7385"/>
                  </a:lnTo>
                  <a:lnTo>
                    <a:pt x="12179" y="7472"/>
                  </a:lnTo>
                  <a:lnTo>
                    <a:pt x="12296" y="7477"/>
                  </a:lnTo>
                  <a:lnTo>
                    <a:pt x="12346" y="7545"/>
                  </a:lnTo>
                  <a:lnTo>
                    <a:pt x="12536" y="7487"/>
                  </a:lnTo>
                  <a:lnTo>
                    <a:pt x="12559" y="7459"/>
                  </a:lnTo>
                  <a:lnTo>
                    <a:pt x="12387" y="7373"/>
                  </a:lnTo>
                  <a:lnTo>
                    <a:pt x="12306" y="7243"/>
                  </a:lnTo>
                  <a:lnTo>
                    <a:pt x="12298" y="7053"/>
                  </a:lnTo>
                  <a:lnTo>
                    <a:pt x="12274" y="6868"/>
                  </a:lnTo>
                  <a:lnTo>
                    <a:pt x="12308" y="6652"/>
                  </a:lnTo>
                  <a:lnTo>
                    <a:pt x="12373" y="6513"/>
                  </a:lnTo>
                  <a:lnTo>
                    <a:pt x="12440" y="6358"/>
                  </a:lnTo>
                  <a:lnTo>
                    <a:pt x="12425" y="6299"/>
                  </a:lnTo>
                  <a:lnTo>
                    <a:pt x="12355" y="6262"/>
                  </a:lnTo>
                  <a:close/>
                  <a:moveTo>
                    <a:pt x="10604" y="6487"/>
                  </a:moveTo>
                  <a:lnTo>
                    <a:pt x="10523" y="6516"/>
                  </a:lnTo>
                  <a:lnTo>
                    <a:pt x="10540" y="6573"/>
                  </a:lnTo>
                  <a:lnTo>
                    <a:pt x="10508" y="6615"/>
                  </a:lnTo>
                  <a:lnTo>
                    <a:pt x="10575" y="6661"/>
                  </a:lnTo>
                  <a:lnTo>
                    <a:pt x="10669" y="6595"/>
                  </a:lnTo>
                  <a:lnTo>
                    <a:pt x="10615" y="6553"/>
                  </a:lnTo>
                  <a:lnTo>
                    <a:pt x="10604" y="6487"/>
                  </a:lnTo>
                  <a:close/>
                  <a:moveTo>
                    <a:pt x="3675" y="6531"/>
                  </a:moveTo>
                  <a:lnTo>
                    <a:pt x="3640" y="6597"/>
                  </a:lnTo>
                  <a:lnTo>
                    <a:pt x="3586" y="6561"/>
                  </a:lnTo>
                  <a:lnTo>
                    <a:pt x="3546" y="6600"/>
                  </a:lnTo>
                  <a:lnTo>
                    <a:pt x="3563" y="6804"/>
                  </a:lnTo>
                  <a:lnTo>
                    <a:pt x="3585" y="6910"/>
                  </a:lnTo>
                  <a:lnTo>
                    <a:pt x="3568" y="7029"/>
                  </a:lnTo>
                  <a:lnTo>
                    <a:pt x="3493" y="6997"/>
                  </a:lnTo>
                  <a:lnTo>
                    <a:pt x="3498" y="7063"/>
                  </a:lnTo>
                  <a:lnTo>
                    <a:pt x="3637" y="7105"/>
                  </a:lnTo>
                  <a:lnTo>
                    <a:pt x="3623" y="7146"/>
                  </a:lnTo>
                  <a:lnTo>
                    <a:pt x="3509" y="7198"/>
                  </a:lnTo>
                  <a:lnTo>
                    <a:pt x="3498" y="7284"/>
                  </a:lnTo>
                  <a:lnTo>
                    <a:pt x="3513" y="7327"/>
                  </a:lnTo>
                  <a:lnTo>
                    <a:pt x="3640" y="7289"/>
                  </a:lnTo>
                  <a:lnTo>
                    <a:pt x="3717" y="7199"/>
                  </a:lnTo>
                  <a:lnTo>
                    <a:pt x="3787" y="7139"/>
                  </a:lnTo>
                  <a:lnTo>
                    <a:pt x="3750" y="7083"/>
                  </a:lnTo>
                  <a:lnTo>
                    <a:pt x="3858" y="7050"/>
                  </a:lnTo>
                  <a:lnTo>
                    <a:pt x="3881" y="6923"/>
                  </a:lnTo>
                  <a:lnTo>
                    <a:pt x="3839" y="6898"/>
                  </a:lnTo>
                  <a:lnTo>
                    <a:pt x="3863" y="6787"/>
                  </a:lnTo>
                  <a:lnTo>
                    <a:pt x="3918" y="6792"/>
                  </a:lnTo>
                  <a:lnTo>
                    <a:pt x="3938" y="6708"/>
                  </a:lnTo>
                  <a:lnTo>
                    <a:pt x="3881" y="6671"/>
                  </a:lnTo>
                  <a:lnTo>
                    <a:pt x="4015" y="6664"/>
                  </a:lnTo>
                  <a:lnTo>
                    <a:pt x="4114" y="6664"/>
                  </a:lnTo>
                  <a:lnTo>
                    <a:pt x="4156" y="6659"/>
                  </a:lnTo>
                  <a:lnTo>
                    <a:pt x="4156" y="6612"/>
                  </a:lnTo>
                  <a:lnTo>
                    <a:pt x="4094" y="6558"/>
                  </a:lnTo>
                  <a:lnTo>
                    <a:pt x="4003" y="6543"/>
                  </a:lnTo>
                  <a:lnTo>
                    <a:pt x="3766" y="6568"/>
                  </a:lnTo>
                  <a:lnTo>
                    <a:pt x="3675" y="6531"/>
                  </a:lnTo>
                  <a:close/>
                  <a:moveTo>
                    <a:pt x="962" y="6612"/>
                  </a:moveTo>
                  <a:lnTo>
                    <a:pt x="955" y="6615"/>
                  </a:lnTo>
                  <a:lnTo>
                    <a:pt x="908" y="6728"/>
                  </a:lnTo>
                  <a:lnTo>
                    <a:pt x="875" y="6822"/>
                  </a:lnTo>
                  <a:lnTo>
                    <a:pt x="871" y="6851"/>
                  </a:lnTo>
                  <a:lnTo>
                    <a:pt x="843" y="6949"/>
                  </a:lnTo>
                  <a:lnTo>
                    <a:pt x="865" y="6900"/>
                  </a:lnTo>
                  <a:lnTo>
                    <a:pt x="900" y="6802"/>
                  </a:lnTo>
                  <a:lnTo>
                    <a:pt x="935" y="6700"/>
                  </a:lnTo>
                  <a:lnTo>
                    <a:pt x="947" y="6664"/>
                  </a:lnTo>
                  <a:lnTo>
                    <a:pt x="962" y="6612"/>
                  </a:lnTo>
                  <a:close/>
                  <a:moveTo>
                    <a:pt x="818" y="7139"/>
                  </a:moveTo>
                  <a:lnTo>
                    <a:pt x="803" y="7156"/>
                  </a:lnTo>
                  <a:lnTo>
                    <a:pt x="766" y="7262"/>
                  </a:lnTo>
                  <a:lnTo>
                    <a:pt x="761" y="7311"/>
                  </a:lnTo>
                  <a:lnTo>
                    <a:pt x="737" y="7406"/>
                  </a:lnTo>
                  <a:lnTo>
                    <a:pt x="727" y="7467"/>
                  </a:lnTo>
                  <a:lnTo>
                    <a:pt x="700" y="7580"/>
                  </a:lnTo>
                  <a:lnTo>
                    <a:pt x="682" y="7614"/>
                  </a:lnTo>
                  <a:lnTo>
                    <a:pt x="667" y="7666"/>
                  </a:lnTo>
                  <a:lnTo>
                    <a:pt x="695" y="7659"/>
                  </a:lnTo>
                  <a:lnTo>
                    <a:pt x="695" y="7693"/>
                  </a:lnTo>
                  <a:lnTo>
                    <a:pt x="677" y="7738"/>
                  </a:lnTo>
                  <a:lnTo>
                    <a:pt x="672" y="7789"/>
                  </a:lnTo>
                  <a:lnTo>
                    <a:pt x="679" y="7797"/>
                  </a:lnTo>
                  <a:lnTo>
                    <a:pt x="670" y="7849"/>
                  </a:lnTo>
                  <a:lnTo>
                    <a:pt x="664" y="7911"/>
                  </a:lnTo>
                  <a:lnTo>
                    <a:pt x="642" y="8002"/>
                  </a:lnTo>
                  <a:lnTo>
                    <a:pt x="659" y="8016"/>
                  </a:lnTo>
                  <a:lnTo>
                    <a:pt x="689" y="7910"/>
                  </a:lnTo>
                  <a:lnTo>
                    <a:pt x="700" y="7842"/>
                  </a:lnTo>
                  <a:lnTo>
                    <a:pt x="717" y="7817"/>
                  </a:lnTo>
                  <a:lnTo>
                    <a:pt x="727" y="7741"/>
                  </a:lnTo>
                  <a:lnTo>
                    <a:pt x="752" y="7681"/>
                  </a:lnTo>
                  <a:lnTo>
                    <a:pt x="757" y="7646"/>
                  </a:lnTo>
                  <a:lnTo>
                    <a:pt x="786" y="7536"/>
                  </a:lnTo>
                  <a:lnTo>
                    <a:pt x="806" y="7423"/>
                  </a:lnTo>
                  <a:lnTo>
                    <a:pt x="799" y="7422"/>
                  </a:lnTo>
                  <a:lnTo>
                    <a:pt x="833" y="7284"/>
                  </a:lnTo>
                  <a:lnTo>
                    <a:pt x="855" y="7193"/>
                  </a:lnTo>
                  <a:lnTo>
                    <a:pt x="844" y="7186"/>
                  </a:lnTo>
                  <a:lnTo>
                    <a:pt x="814" y="7290"/>
                  </a:lnTo>
                  <a:lnTo>
                    <a:pt x="793" y="7324"/>
                  </a:lnTo>
                  <a:lnTo>
                    <a:pt x="752" y="7430"/>
                  </a:lnTo>
                  <a:lnTo>
                    <a:pt x="751" y="7400"/>
                  </a:lnTo>
                  <a:lnTo>
                    <a:pt x="779" y="7284"/>
                  </a:lnTo>
                  <a:lnTo>
                    <a:pt x="818" y="7139"/>
                  </a:lnTo>
                  <a:close/>
                  <a:moveTo>
                    <a:pt x="7418" y="7376"/>
                  </a:moveTo>
                  <a:lnTo>
                    <a:pt x="7299" y="7430"/>
                  </a:lnTo>
                  <a:lnTo>
                    <a:pt x="7373" y="7565"/>
                  </a:lnTo>
                  <a:lnTo>
                    <a:pt x="7338" y="7607"/>
                  </a:lnTo>
                  <a:lnTo>
                    <a:pt x="7222" y="7545"/>
                  </a:lnTo>
                  <a:lnTo>
                    <a:pt x="7273" y="7721"/>
                  </a:lnTo>
                  <a:lnTo>
                    <a:pt x="7164" y="7731"/>
                  </a:lnTo>
                  <a:lnTo>
                    <a:pt x="7278" y="7917"/>
                  </a:lnTo>
                  <a:lnTo>
                    <a:pt x="7334" y="8004"/>
                  </a:lnTo>
                  <a:lnTo>
                    <a:pt x="7406" y="8019"/>
                  </a:lnTo>
                  <a:lnTo>
                    <a:pt x="7658" y="8051"/>
                  </a:lnTo>
                  <a:lnTo>
                    <a:pt x="7822" y="7994"/>
                  </a:lnTo>
                  <a:lnTo>
                    <a:pt x="7832" y="7842"/>
                  </a:lnTo>
                  <a:lnTo>
                    <a:pt x="7919" y="7757"/>
                  </a:lnTo>
                  <a:lnTo>
                    <a:pt x="7835" y="7677"/>
                  </a:lnTo>
                  <a:lnTo>
                    <a:pt x="7683" y="7684"/>
                  </a:lnTo>
                  <a:lnTo>
                    <a:pt x="7651" y="7588"/>
                  </a:lnTo>
                  <a:lnTo>
                    <a:pt x="7504" y="7595"/>
                  </a:lnTo>
                  <a:lnTo>
                    <a:pt x="7512" y="7428"/>
                  </a:lnTo>
                  <a:lnTo>
                    <a:pt x="7418" y="7376"/>
                  </a:lnTo>
                  <a:close/>
                  <a:moveTo>
                    <a:pt x="533" y="8076"/>
                  </a:moveTo>
                  <a:lnTo>
                    <a:pt x="503" y="8134"/>
                  </a:lnTo>
                  <a:cubicBezTo>
                    <a:pt x="468" y="8339"/>
                    <a:pt x="438" y="8523"/>
                    <a:pt x="491" y="8743"/>
                  </a:cubicBezTo>
                  <a:cubicBezTo>
                    <a:pt x="531" y="8908"/>
                    <a:pt x="531" y="8878"/>
                    <a:pt x="531" y="8878"/>
                  </a:cubicBezTo>
                  <a:cubicBezTo>
                    <a:pt x="531" y="8878"/>
                    <a:pt x="561" y="9039"/>
                    <a:pt x="593" y="8994"/>
                  </a:cubicBezTo>
                  <a:lnTo>
                    <a:pt x="623" y="8807"/>
                  </a:lnTo>
                  <a:lnTo>
                    <a:pt x="655" y="8659"/>
                  </a:lnTo>
                  <a:lnTo>
                    <a:pt x="629" y="8655"/>
                  </a:lnTo>
                  <a:lnTo>
                    <a:pt x="642" y="8480"/>
                  </a:lnTo>
                  <a:lnTo>
                    <a:pt x="613" y="8448"/>
                  </a:lnTo>
                  <a:lnTo>
                    <a:pt x="562" y="8496"/>
                  </a:lnTo>
                  <a:lnTo>
                    <a:pt x="525" y="8492"/>
                  </a:lnTo>
                  <a:lnTo>
                    <a:pt x="533" y="8413"/>
                  </a:lnTo>
                  <a:lnTo>
                    <a:pt x="558" y="8406"/>
                  </a:lnTo>
                  <a:lnTo>
                    <a:pt x="588" y="8272"/>
                  </a:lnTo>
                  <a:lnTo>
                    <a:pt x="575" y="8270"/>
                  </a:lnTo>
                  <a:lnTo>
                    <a:pt x="582" y="8147"/>
                  </a:lnTo>
                  <a:lnTo>
                    <a:pt x="560" y="8182"/>
                  </a:lnTo>
                  <a:lnTo>
                    <a:pt x="550" y="8142"/>
                  </a:lnTo>
                  <a:lnTo>
                    <a:pt x="528" y="8129"/>
                  </a:lnTo>
                  <a:lnTo>
                    <a:pt x="533" y="8076"/>
                  </a:lnTo>
                  <a:close/>
                  <a:moveTo>
                    <a:pt x="629" y="8196"/>
                  </a:moveTo>
                  <a:lnTo>
                    <a:pt x="603" y="8246"/>
                  </a:lnTo>
                  <a:lnTo>
                    <a:pt x="598" y="8329"/>
                  </a:lnTo>
                  <a:lnTo>
                    <a:pt x="592" y="8438"/>
                  </a:lnTo>
                  <a:lnTo>
                    <a:pt x="603" y="8452"/>
                  </a:lnTo>
                  <a:lnTo>
                    <a:pt x="617" y="8405"/>
                  </a:lnTo>
                  <a:lnTo>
                    <a:pt x="627" y="8322"/>
                  </a:lnTo>
                  <a:lnTo>
                    <a:pt x="637" y="8203"/>
                  </a:lnTo>
                  <a:lnTo>
                    <a:pt x="629" y="8196"/>
                  </a:lnTo>
                  <a:close/>
                  <a:moveTo>
                    <a:pt x="21143" y="8294"/>
                  </a:moveTo>
                  <a:cubicBezTo>
                    <a:pt x="21150" y="8324"/>
                    <a:pt x="21160" y="8353"/>
                    <a:pt x="21167" y="8383"/>
                  </a:cubicBezTo>
                  <a:lnTo>
                    <a:pt x="21160" y="8371"/>
                  </a:lnTo>
                  <a:lnTo>
                    <a:pt x="21150" y="8341"/>
                  </a:lnTo>
                  <a:lnTo>
                    <a:pt x="21143" y="8294"/>
                  </a:lnTo>
                  <a:close/>
                  <a:moveTo>
                    <a:pt x="21175" y="8489"/>
                  </a:moveTo>
                  <a:lnTo>
                    <a:pt x="21223" y="8698"/>
                  </a:lnTo>
                  <a:lnTo>
                    <a:pt x="21197" y="8605"/>
                  </a:lnTo>
                  <a:lnTo>
                    <a:pt x="21210" y="8694"/>
                  </a:lnTo>
                  <a:lnTo>
                    <a:pt x="21233" y="8773"/>
                  </a:lnTo>
                  <a:lnTo>
                    <a:pt x="21247" y="8841"/>
                  </a:lnTo>
                  <a:lnTo>
                    <a:pt x="21257" y="8891"/>
                  </a:lnTo>
                  <a:lnTo>
                    <a:pt x="21235" y="8812"/>
                  </a:lnTo>
                  <a:lnTo>
                    <a:pt x="21233" y="8836"/>
                  </a:lnTo>
                  <a:lnTo>
                    <a:pt x="21220" y="8755"/>
                  </a:lnTo>
                  <a:lnTo>
                    <a:pt x="21197" y="8642"/>
                  </a:lnTo>
                  <a:lnTo>
                    <a:pt x="21182" y="8597"/>
                  </a:lnTo>
                  <a:lnTo>
                    <a:pt x="21193" y="8691"/>
                  </a:lnTo>
                  <a:lnTo>
                    <a:pt x="21192" y="8750"/>
                  </a:lnTo>
                  <a:lnTo>
                    <a:pt x="21207" y="8775"/>
                  </a:lnTo>
                  <a:lnTo>
                    <a:pt x="21227" y="8839"/>
                  </a:lnTo>
                  <a:lnTo>
                    <a:pt x="21235" y="8861"/>
                  </a:lnTo>
                  <a:lnTo>
                    <a:pt x="21239" y="8943"/>
                  </a:lnTo>
                  <a:lnTo>
                    <a:pt x="21257" y="9011"/>
                  </a:lnTo>
                  <a:lnTo>
                    <a:pt x="21262" y="9098"/>
                  </a:lnTo>
                  <a:lnTo>
                    <a:pt x="21247" y="9093"/>
                  </a:lnTo>
                  <a:lnTo>
                    <a:pt x="21257" y="9147"/>
                  </a:lnTo>
                  <a:lnTo>
                    <a:pt x="21272" y="9140"/>
                  </a:lnTo>
                  <a:lnTo>
                    <a:pt x="21280" y="9049"/>
                  </a:lnTo>
                  <a:lnTo>
                    <a:pt x="21270" y="8933"/>
                  </a:lnTo>
                  <a:lnTo>
                    <a:pt x="21264" y="8889"/>
                  </a:lnTo>
                  <a:lnTo>
                    <a:pt x="21269" y="8878"/>
                  </a:lnTo>
                  <a:lnTo>
                    <a:pt x="21254" y="8799"/>
                  </a:lnTo>
                  <a:lnTo>
                    <a:pt x="21228" y="8687"/>
                  </a:lnTo>
                  <a:lnTo>
                    <a:pt x="21210" y="8600"/>
                  </a:lnTo>
                  <a:lnTo>
                    <a:pt x="21175" y="8489"/>
                  </a:lnTo>
                  <a:close/>
                  <a:moveTo>
                    <a:pt x="20899" y="8691"/>
                  </a:moveTo>
                  <a:lnTo>
                    <a:pt x="20890" y="8743"/>
                  </a:lnTo>
                  <a:lnTo>
                    <a:pt x="20905" y="8895"/>
                  </a:lnTo>
                  <a:lnTo>
                    <a:pt x="20925" y="8825"/>
                  </a:lnTo>
                  <a:lnTo>
                    <a:pt x="20922" y="8760"/>
                  </a:lnTo>
                  <a:lnTo>
                    <a:pt x="20917" y="8691"/>
                  </a:lnTo>
                  <a:lnTo>
                    <a:pt x="20899" y="8691"/>
                  </a:lnTo>
                  <a:close/>
                  <a:moveTo>
                    <a:pt x="21148" y="9029"/>
                  </a:moveTo>
                  <a:lnTo>
                    <a:pt x="21125" y="9058"/>
                  </a:lnTo>
                  <a:lnTo>
                    <a:pt x="21165" y="9139"/>
                  </a:lnTo>
                  <a:lnTo>
                    <a:pt x="21200" y="9255"/>
                  </a:lnTo>
                  <a:lnTo>
                    <a:pt x="21222" y="9347"/>
                  </a:lnTo>
                  <a:lnTo>
                    <a:pt x="21247" y="9447"/>
                  </a:lnTo>
                  <a:lnTo>
                    <a:pt x="21244" y="9352"/>
                  </a:lnTo>
                  <a:lnTo>
                    <a:pt x="21197" y="9162"/>
                  </a:lnTo>
                  <a:lnTo>
                    <a:pt x="21148" y="9029"/>
                  </a:lnTo>
                  <a:close/>
                  <a:moveTo>
                    <a:pt x="21240" y="9160"/>
                  </a:moveTo>
                  <a:lnTo>
                    <a:pt x="21279" y="9342"/>
                  </a:lnTo>
                  <a:lnTo>
                    <a:pt x="21304" y="9506"/>
                  </a:lnTo>
                  <a:lnTo>
                    <a:pt x="21324" y="9681"/>
                  </a:lnTo>
                  <a:lnTo>
                    <a:pt x="21346" y="9829"/>
                  </a:lnTo>
                  <a:lnTo>
                    <a:pt x="21314" y="9527"/>
                  </a:lnTo>
                  <a:lnTo>
                    <a:pt x="21290" y="9376"/>
                  </a:lnTo>
                  <a:lnTo>
                    <a:pt x="21267" y="9218"/>
                  </a:lnTo>
                  <a:lnTo>
                    <a:pt x="21240" y="9160"/>
                  </a:lnTo>
                  <a:close/>
                  <a:moveTo>
                    <a:pt x="7800" y="9401"/>
                  </a:moveTo>
                  <a:lnTo>
                    <a:pt x="7666" y="9502"/>
                  </a:lnTo>
                  <a:lnTo>
                    <a:pt x="7547" y="9659"/>
                  </a:lnTo>
                  <a:lnTo>
                    <a:pt x="7547" y="9768"/>
                  </a:lnTo>
                  <a:lnTo>
                    <a:pt x="7472" y="9931"/>
                  </a:lnTo>
                  <a:lnTo>
                    <a:pt x="7559" y="9878"/>
                  </a:lnTo>
                  <a:lnTo>
                    <a:pt x="7565" y="9940"/>
                  </a:lnTo>
                  <a:lnTo>
                    <a:pt x="7497" y="9997"/>
                  </a:lnTo>
                  <a:lnTo>
                    <a:pt x="7497" y="10054"/>
                  </a:lnTo>
                  <a:lnTo>
                    <a:pt x="7596" y="10140"/>
                  </a:lnTo>
                  <a:lnTo>
                    <a:pt x="7611" y="10278"/>
                  </a:lnTo>
                  <a:lnTo>
                    <a:pt x="7554" y="10371"/>
                  </a:lnTo>
                  <a:lnTo>
                    <a:pt x="7418" y="10287"/>
                  </a:lnTo>
                  <a:lnTo>
                    <a:pt x="7348" y="10388"/>
                  </a:lnTo>
                  <a:lnTo>
                    <a:pt x="7360" y="10505"/>
                  </a:lnTo>
                  <a:lnTo>
                    <a:pt x="7234" y="10507"/>
                  </a:lnTo>
                  <a:lnTo>
                    <a:pt x="7231" y="10588"/>
                  </a:lnTo>
                  <a:lnTo>
                    <a:pt x="7375" y="10694"/>
                  </a:lnTo>
                  <a:lnTo>
                    <a:pt x="7269" y="10687"/>
                  </a:lnTo>
                  <a:lnTo>
                    <a:pt x="7040" y="10788"/>
                  </a:lnTo>
                  <a:lnTo>
                    <a:pt x="7078" y="10850"/>
                  </a:lnTo>
                  <a:lnTo>
                    <a:pt x="7179" y="10822"/>
                  </a:lnTo>
                  <a:lnTo>
                    <a:pt x="7266" y="10889"/>
                  </a:lnTo>
                  <a:lnTo>
                    <a:pt x="7368" y="10842"/>
                  </a:lnTo>
                  <a:lnTo>
                    <a:pt x="7401" y="10898"/>
                  </a:lnTo>
                  <a:lnTo>
                    <a:pt x="7599" y="10930"/>
                  </a:lnTo>
                  <a:lnTo>
                    <a:pt x="7738" y="10992"/>
                  </a:lnTo>
                  <a:lnTo>
                    <a:pt x="7867" y="10938"/>
                  </a:lnTo>
                  <a:lnTo>
                    <a:pt x="7858" y="10830"/>
                  </a:lnTo>
                  <a:lnTo>
                    <a:pt x="7929" y="10800"/>
                  </a:lnTo>
                  <a:lnTo>
                    <a:pt x="7982" y="10692"/>
                  </a:lnTo>
                  <a:lnTo>
                    <a:pt x="7872" y="10610"/>
                  </a:lnTo>
                  <a:lnTo>
                    <a:pt x="7870" y="10529"/>
                  </a:lnTo>
                  <a:lnTo>
                    <a:pt x="7887" y="10305"/>
                  </a:lnTo>
                  <a:lnTo>
                    <a:pt x="7833" y="10248"/>
                  </a:lnTo>
                  <a:lnTo>
                    <a:pt x="7837" y="9987"/>
                  </a:lnTo>
                  <a:lnTo>
                    <a:pt x="7748" y="9931"/>
                  </a:lnTo>
                  <a:lnTo>
                    <a:pt x="7897" y="9815"/>
                  </a:lnTo>
                  <a:lnTo>
                    <a:pt x="7982" y="9687"/>
                  </a:lnTo>
                  <a:lnTo>
                    <a:pt x="7887" y="9642"/>
                  </a:lnTo>
                  <a:lnTo>
                    <a:pt x="7788" y="9622"/>
                  </a:lnTo>
                  <a:lnTo>
                    <a:pt x="7967" y="9484"/>
                  </a:lnTo>
                  <a:lnTo>
                    <a:pt x="7858" y="9448"/>
                  </a:lnTo>
                  <a:lnTo>
                    <a:pt x="7800" y="9401"/>
                  </a:lnTo>
                  <a:close/>
                  <a:moveTo>
                    <a:pt x="20753" y="9539"/>
                  </a:moveTo>
                  <a:lnTo>
                    <a:pt x="20740" y="9618"/>
                  </a:lnTo>
                  <a:lnTo>
                    <a:pt x="20733" y="9805"/>
                  </a:lnTo>
                  <a:lnTo>
                    <a:pt x="20748" y="9925"/>
                  </a:lnTo>
                  <a:lnTo>
                    <a:pt x="20800" y="10014"/>
                  </a:lnTo>
                  <a:lnTo>
                    <a:pt x="20838" y="9930"/>
                  </a:lnTo>
                  <a:lnTo>
                    <a:pt x="20830" y="9753"/>
                  </a:lnTo>
                  <a:lnTo>
                    <a:pt x="20800" y="9657"/>
                  </a:lnTo>
                  <a:lnTo>
                    <a:pt x="20782" y="9548"/>
                  </a:lnTo>
                  <a:lnTo>
                    <a:pt x="20753" y="9539"/>
                  </a:lnTo>
                  <a:close/>
                  <a:moveTo>
                    <a:pt x="21269" y="9553"/>
                  </a:moveTo>
                  <a:lnTo>
                    <a:pt x="21277" y="9645"/>
                  </a:lnTo>
                  <a:lnTo>
                    <a:pt x="21300" y="9729"/>
                  </a:lnTo>
                  <a:lnTo>
                    <a:pt x="21310" y="9713"/>
                  </a:lnTo>
                  <a:lnTo>
                    <a:pt x="21280" y="9554"/>
                  </a:lnTo>
                  <a:lnTo>
                    <a:pt x="21269" y="9553"/>
                  </a:lnTo>
                  <a:close/>
                  <a:moveTo>
                    <a:pt x="7279" y="9866"/>
                  </a:moveTo>
                  <a:lnTo>
                    <a:pt x="7172" y="9904"/>
                  </a:lnTo>
                  <a:lnTo>
                    <a:pt x="6983" y="9960"/>
                  </a:lnTo>
                  <a:lnTo>
                    <a:pt x="6939" y="10155"/>
                  </a:lnTo>
                  <a:lnTo>
                    <a:pt x="6772" y="10280"/>
                  </a:lnTo>
                  <a:lnTo>
                    <a:pt x="6891" y="10384"/>
                  </a:lnTo>
                  <a:lnTo>
                    <a:pt x="7108" y="10383"/>
                  </a:lnTo>
                  <a:lnTo>
                    <a:pt x="7254" y="10271"/>
                  </a:lnTo>
                  <a:lnTo>
                    <a:pt x="7298" y="10144"/>
                  </a:lnTo>
                  <a:lnTo>
                    <a:pt x="7403" y="10056"/>
                  </a:lnTo>
                  <a:lnTo>
                    <a:pt x="7358" y="9899"/>
                  </a:lnTo>
                  <a:lnTo>
                    <a:pt x="7279" y="9866"/>
                  </a:lnTo>
                  <a:close/>
                  <a:moveTo>
                    <a:pt x="21413" y="9962"/>
                  </a:moveTo>
                  <a:cubicBezTo>
                    <a:pt x="21414" y="9976"/>
                    <a:pt x="21415" y="9990"/>
                    <a:pt x="21416" y="10004"/>
                  </a:cubicBezTo>
                  <a:lnTo>
                    <a:pt x="21414" y="9997"/>
                  </a:lnTo>
                  <a:lnTo>
                    <a:pt x="21413" y="9962"/>
                  </a:lnTo>
                  <a:close/>
                  <a:moveTo>
                    <a:pt x="21172" y="10078"/>
                  </a:moveTo>
                  <a:lnTo>
                    <a:pt x="21177" y="10164"/>
                  </a:lnTo>
                  <a:lnTo>
                    <a:pt x="21197" y="10367"/>
                  </a:lnTo>
                  <a:lnTo>
                    <a:pt x="21210" y="10524"/>
                  </a:lnTo>
                  <a:lnTo>
                    <a:pt x="21203" y="10704"/>
                  </a:lnTo>
                  <a:lnTo>
                    <a:pt x="21215" y="10857"/>
                  </a:lnTo>
                  <a:lnTo>
                    <a:pt x="21222" y="10862"/>
                  </a:lnTo>
                  <a:lnTo>
                    <a:pt x="21230" y="10812"/>
                  </a:lnTo>
                  <a:lnTo>
                    <a:pt x="21240" y="10680"/>
                  </a:lnTo>
                  <a:lnTo>
                    <a:pt x="21228" y="10489"/>
                  </a:lnTo>
                  <a:lnTo>
                    <a:pt x="21232" y="10445"/>
                  </a:lnTo>
                  <a:lnTo>
                    <a:pt x="21215" y="10290"/>
                  </a:lnTo>
                  <a:lnTo>
                    <a:pt x="21195" y="10182"/>
                  </a:lnTo>
                  <a:lnTo>
                    <a:pt x="21188" y="10122"/>
                  </a:lnTo>
                  <a:lnTo>
                    <a:pt x="21172" y="10078"/>
                  </a:lnTo>
                  <a:close/>
                  <a:moveTo>
                    <a:pt x="9248" y="10413"/>
                  </a:moveTo>
                  <a:lnTo>
                    <a:pt x="9087" y="10440"/>
                  </a:lnTo>
                  <a:lnTo>
                    <a:pt x="9084" y="10519"/>
                  </a:lnTo>
                  <a:lnTo>
                    <a:pt x="9167" y="10649"/>
                  </a:lnTo>
                  <a:lnTo>
                    <a:pt x="9261" y="10512"/>
                  </a:lnTo>
                  <a:lnTo>
                    <a:pt x="9248" y="10413"/>
                  </a:lnTo>
                  <a:close/>
                  <a:moveTo>
                    <a:pt x="21295" y="10714"/>
                  </a:moveTo>
                  <a:lnTo>
                    <a:pt x="21284" y="10795"/>
                  </a:lnTo>
                  <a:lnTo>
                    <a:pt x="21300" y="11054"/>
                  </a:lnTo>
                  <a:lnTo>
                    <a:pt x="21319" y="11243"/>
                  </a:lnTo>
                  <a:lnTo>
                    <a:pt x="21329" y="11204"/>
                  </a:lnTo>
                  <a:lnTo>
                    <a:pt x="21326" y="11061"/>
                  </a:lnTo>
                  <a:lnTo>
                    <a:pt x="21310" y="10999"/>
                  </a:lnTo>
                  <a:lnTo>
                    <a:pt x="21302" y="10889"/>
                  </a:lnTo>
                  <a:lnTo>
                    <a:pt x="21295" y="10714"/>
                  </a:lnTo>
                  <a:close/>
                  <a:moveTo>
                    <a:pt x="21438" y="11211"/>
                  </a:moveTo>
                  <a:cubicBezTo>
                    <a:pt x="21437" y="11239"/>
                    <a:pt x="21434" y="11268"/>
                    <a:pt x="21433" y="11297"/>
                  </a:cubicBezTo>
                  <a:lnTo>
                    <a:pt x="21431" y="11307"/>
                  </a:lnTo>
                  <a:lnTo>
                    <a:pt x="21438" y="11211"/>
                  </a:lnTo>
                  <a:close/>
                  <a:moveTo>
                    <a:pt x="21275" y="11238"/>
                  </a:moveTo>
                  <a:lnTo>
                    <a:pt x="21267" y="11275"/>
                  </a:lnTo>
                  <a:lnTo>
                    <a:pt x="21270" y="11340"/>
                  </a:lnTo>
                  <a:lnTo>
                    <a:pt x="21304" y="11467"/>
                  </a:lnTo>
                  <a:lnTo>
                    <a:pt x="21302" y="11305"/>
                  </a:lnTo>
                  <a:lnTo>
                    <a:pt x="21289" y="11258"/>
                  </a:lnTo>
                  <a:lnTo>
                    <a:pt x="21275" y="11238"/>
                  </a:lnTo>
                  <a:close/>
                  <a:moveTo>
                    <a:pt x="21342" y="11345"/>
                  </a:moveTo>
                  <a:lnTo>
                    <a:pt x="21329" y="11352"/>
                  </a:lnTo>
                  <a:lnTo>
                    <a:pt x="21329" y="11549"/>
                  </a:lnTo>
                  <a:lnTo>
                    <a:pt x="21326" y="11669"/>
                  </a:lnTo>
                  <a:lnTo>
                    <a:pt x="21326" y="11749"/>
                  </a:lnTo>
                  <a:lnTo>
                    <a:pt x="21342" y="11637"/>
                  </a:lnTo>
                  <a:lnTo>
                    <a:pt x="21342" y="11552"/>
                  </a:lnTo>
                  <a:lnTo>
                    <a:pt x="21351" y="11473"/>
                  </a:lnTo>
                  <a:lnTo>
                    <a:pt x="21342" y="11448"/>
                  </a:lnTo>
                  <a:lnTo>
                    <a:pt x="21342" y="11345"/>
                  </a:lnTo>
                  <a:close/>
                  <a:moveTo>
                    <a:pt x="13977" y="11692"/>
                  </a:moveTo>
                  <a:lnTo>
                    <a:pt x="14034" y="11791"/>
                  </a:lnTo>
                  <a:lnTo>
                    <a:pt x="14071" y="11970"/>
                  </a:lnTo>
                  <a:lnTo>
                    <a:pt x="13958" y="11985"/>
                  </a:lnTo>
                  <a:lnTo>
                    <a:pt x="13866" y="12051"/>
                  </a:lnTo>
                  <a:lnTo>
                    <a:pt x="13901" y="12180"/>
                  </a:lnTo>
                  <a:lnTo>
                    <a:pt x="13778" y="12207"/>
                  </a:lnTo>
                  <a:lnTo>
                    <a:pt x="13798" y="12263"/>
                  </a:lnTo>
                  <a:lnTo>
                    <a:pt x="13880" y="12283"/>
                  </a:lnTo>
                  <a:lnTo>
                    <a:pt x="13982" y="12419"/>
                  </a:lnTo>
                  <a:lnTo>
                    <a:pt x="14144" y="12423"/>
                  </a:lnTo>
                  <a:lnTo>
                    <a:pt x="14188" y="12475"/>
                  </a:lnTo>
                  <a:lnTo>
                    <a:pt x="14179" y="12559"/>
                  </a:lnTo>
                  <a:lnTo>
                    <a:pt x="14199" y="12598"/>
                  </a:lnTo>
                  <a:lnTo>
                    <a:pt x="14273" y="12694"/>
                  </a:lnTo>
                  <a:lnTo>
                    <a:pt x="14246" y="12562"/>
                  </a:lnTo>
                  <a:lnTo>
                    <a:pt x="14332" y="12478"/>
                  </a:lnTo>
                  <a:lnTo>
                    <a:pt x="14400" y="12561"/>
                  </a:lnTo>
                  <a:lnTo>
                    <a:pt x="14526" y="12625"/>
                  </a:lnTo>
                  <a:lnTo>
                    <a:pt x="14432" y="12726"/>
                  </a:lnTo>
                  <a:lnTo>
                    <a:pt x="14300" y="12732"/>
                  </a:lnTo>
                  <a:lnTo>
                    <a:pt x="14315" y="12889"/>
                  </a:lnTo>
                  <a:lnTo>
                    <a:pt x="14404" y="12864"/>
                  </a:lnTo>
                  <a:lnTo>
                    <a:pt x="14407" y="12995"/>
                  </a:lnTo>
                  <a:lnTo>
                    <a:pt x="14526" y="13010"/>
                  </a:lnTo>
                  <a:lnTo>
                    <a:pt x="14561" y="13195"/>
                  </a:lnTo>
                  <a:lnTo>
                    <a:pt x="14623" y="13305"/>
                  </a:lnTo>
                  <a:lnTo>
                    <a:pt x="14621" y="13349"/>
                  </a:lnTo>
                  <a:lnTo>
                    <a:pt x="14424" y="13478"/>
                  </a:lnTo>
                  <a:lnTo>
                    <a:pt x="14223" y="13522"/>
                  </a:lnTo>
                  <a:lnTo>
                    <a:pt x="14106" y="13470"/>
                  </a:lnTo>
                  <a:lnTo>
                    <a:pt x="13967" y="13480"/>
                  </a:lnTo>
                  <a:lnTo>
                    <a:pt x="13891" y="13367"/>
                  </a:lnTo>
                  <a:lnTo>
                    <a:pt x="13866" y="13283"/>
                  </a:lnTo>
                  <a:lnTo>
                    <a:pt x="13905" y="13226"/>
                  </a:lnTo>
                  <a:lnTo>
                    <a:pt x="13913" y="13157"/>
                  </a:lnTo>
                  <a:lnTo>
                    <a:pt x="13901" y="13015"/>
                  </a:lnTo>
                  <a:lnTo>
                    <a:pt x="14005" y="12963"/>
                  </a:lnTo>
                  <a:lnTo>
                    <a:pt x="13952" y="12931"/>
                  </a:lnTo>
                  <a:lnTo>
                    <a:pt x="13888" y="12943"/>
                  </a:lnTo>
                  <a:lnTo>
                    <a:pt x="13789" y="12842"/>
                  </a:lnTo>
                  <a:lnTo>
                    <a:pt x="13697" y="12773"/>
                  </a:lnTo>
                  <a:lnTo>
                    <a:pt x="13503" y="12610"/>
                  </a:lnTo>
                  <a:lnTo>
                    <a:pt x="13485" y="12487"/>
                  </a:lnTo>
                  <a:lnTo>
                    <a:pt x="13329" y="12354"/>
                  </a:lnTo>
                  <a:lnTo>
                    <a:pt x="13404" y="12131"/>
                  </a:lnTo>
                  <a:lnTo>
                    <a:pt x="13515" y="12066"/>
                  </a:lnTo>
                  <a:lnTo>
                    <a:pt x="13540" y="11941"/>
                  </a:lnTo>
                  <a:lnTo>
                    <a:pt x="13640" y="11867"/>
                  </a:lnTo>
                  <a:lnTo>
                    <a:pt x="13752" y="11741"/>
                  </a:lnTo>
                  <a:lnTo>
                    <a:pt x="13865" y="11746"/>
                  </a:lnTo>
                  <a:lnTo>
                    <a:pt x="13977" y="11692"/>
                  </a:lnTo>
                  <a:close/>
                  <a:moveTo>
                    <a:pt x="8387" y="12712"/>
                  </a:moveTo>
                  <a:lnTo>
                    <a:pt x="8289" y="12758"/>
                  </a:lnTo>
                  <a:lnTo>
                    <a:pt x="8248" y="12817"/>
                  </a:lnTo>
                  <a:lnTo>
                    <a:pt x="8252" y="12945"/>
                  </a:lnTo>
                  <a:lnTo>
                    <a:pt x="8305" y="12997"/>
                  </a:lnTo>
                  <a:lnTo>
                    <a:pt x="8377" y="12870"/>
                  </a:lnTo>
                  <a:lnTo>
                    <a:pt x="8387" y="12712"/>
                  </a:lnTo>
                  <a:close/>
                  <a:moveTo>
                    <a:pt x="8295" y="13025"/>
                  </a:moveTo>
                  <a:lnTo>
                    <a:pt x="8217" y="13062"/>
                  </a:lnTo>
                  <a:lnTo>
                    <a:pt x="8145" y="13034"/>
                  </a:lnTo>
                  <a:lnTo>
                    <a:pt x="8153" y="13143"/>
                  </a:lnTo>
                  <a:lnTo>
                    <a:pt x="8113" y="13355"/>
                  </a:lnTo>
                  <a:lnTo>
                    <a:pt x="8156" y="13418"/>
                  </a:lnTo>
                  <a:lnTo>
                    <a:pt x="8223" y="13374"/>
                  </a:lnTo>
                  <a:lnTo>
                    <a:pt x="8285" y="13401"/>
                  </a:lnTo>
                  <a:lnTo>
                    <a:pt x="8351" y="13172"/>
                  </a:lnTo>
                  <a:lnTo>
                    <a:pt x="8295" y="13025"/>
                  </a:lnTo>
                  <a:close/>
                  <a:moveTo>
                    <a:pt x="8659" y="13682"/>
                  </a:moveTo>
                  <a:lnTo>
                    <a:pt x="8623" y="13768"/>
                  </a:lnTo>
                  <a:lnTo>
                    <a:pt x="8811" y="13897"/>
                  </a:lnTo>
                  <a:lnTo>
                    <a:pt x="8883" y="13931"/>
                  </a:lnTo>
                  <a:lnTo>
                    <a:pt x="8987" y="14017"/>
                  </a:lnTo>
                  <a:lnTo>
                    <a:pt x="9029" y="13931"/>
                  </a:lnTo>
                  <a:lnTo>
                    <a:pt x="9013" y="13874"/>
                  </a:lnTo>
                  <a:lnTo>
                    <a:pt x="9084" y="13742"/>
                  </a:lnTo>
                  <a:lnTo>
                    <a:pt x="8973" y="13739"/>
                  </a:lnTo>
                  <a:lnTo>
                    <a:pt x="8824" y="13731"/>
                  </a:lnTo>
                  <a:lnTo>
                    <a:pt x="8659" y="13682"/>
                  </a:lnTo>
                  <a:close/>
                  <a:moveTo>
                    <a:pt x="11906" y="14274"/>
                  </a:moveTo>
                  <a:lnTo>
                    <a:pt x="11772" y="14342"/>
                  </a:lnTo>
                  <a:lnTo>
                    <a:pt x="11663" y="14348"/>
                  </a:lnTo>
                  <a:lnTo>
                    <a:pt x="11645" y="14392"/>
                  </a:lnTo>
                  <a:lnTo>
                    <a:pt x="11633" y="14394"/>
                  </a:lnTo>
                  <a:lnTo>
                    <a:pt x="11561" y="14407"/>
                  </a:lnTo>
                  <a:lnTo>
                    <a:pt x="11601" y="14475"/>
                  </a:lnTo>
                  <a:lnTo>
                    <a:pt x="11677" y="14491"/>
                  </a:lnTo>
                  <a:lnTo>
                    <a:pt x="11829" y="14406"/>
                  </a:lnTo>
                  <a:lnTo>
                    <a:pt x="11824" y="14392"/>
                  </a:lnTo>
                  <a:lnTo>
                    <a:pt x="11809" y="14360"/>
                  </a:lnTo>
                  <a:lnTo>
                    <a:pt x="11906" y="14274"/>
                  </a:lnTo>
                  <a:close/>
                  <a:moveTo>
                    <a:pt x="10257" y="14320"/>
                  </a:moveTo>
                  <a:lnTo>
                    <a:pt x="10227" y="14392"/>
                  </a:lnTo>
                  <a:lnTo>
                    <a:pt x="10413" y="14434"/>
                  </a:lnTo>
                  <a:lnTo>
                    <a:pt x="10410" y="14463"/>
                  </a:lnTo>
                  <a:lnTo>
                    <a:pt x="10631" y="14453"/>
                  </a:lnTo>
                  <a:lnTo>
                    <a:pt x="10651" y="14402"/>
                  </a:lnTo>
                  <a:lnTo>
                    <a:pt x="10567" y="14422"/>
                  </a:lnTo>
                  <a:lnTo>
                    <a:pt x="10570" y="14390"/>
                  </a:lnTo>
                  <a:lnTo>
                    <a:pt x="10458" y="14375"/>
                  </a:lnTo>
                  <a:lnTo>
                    <a:pt x="10339" y="14382"/>
                  </a:lnTo>
                  <a:lnTo>
                    <a:pt x="10257" y="14320"/>
                  </a:lnTo>
                  <a:close/>
                  <a:moveTo>
                    <a:pt x="9382" y="14353"/>
                  </a:moveTo>
                  <a:lnTo>
                    <a:pt x="9353" y="14412"/>
                  </a:lnTo>
                  <a:lnTo>
                    <a:pt x="9315" y="14507"/>
                  </a:lnTo>
                  <a:lnTo>
                    <a:pt x="9338" y="14488"/>
                  </a:lnTo>
                  <a:lnTo>
                    <a:pt x="9390" y="14446"/>
                  </a:lnTo>
                  <a:lnTo>
                    <a:pt x="9434" y="14375"/>
                  </a:lnTo>
                  <a:lnTo>
                    <a:pt x="9382" y="14353"/>
                  </a:lnTo>
                  <a:close/>
                  <a:moveTo>
                    <a:pt x="9191" y="14454"/>
                  </a:moveTo>
                  <a:lnTo>
                    <a:pt x="9152" y="14510"/>
                  </a:lnTo>
                  <a:lnTo>
                    <a:pt x="9111" y="14564"/>
                  </a:lnTo>
                  <a:lnTo>
                    <a:pt x="9040" y="14566"/>
                  </a:lnTo>
                  <a:lnTo>
                    <a:pt x="9101" y="14606"/>
                  </a:lnTo>
                  <a:lnTo>
                    <a:pt x="9166" y="14623"/>
                  </a:lnTo>
                  <a:lnTo>
                    <a:pt x="9219" y="14579"/>
                  </a:lnTo>
                  <a:lnTo>
                    <a:pt x="9231" y="14502"/>
                  </a:lnTo>
                  <a:lnTo>
                    <a:pt x="9191" y="14454"/>
                  </a:lnTo>
                  <a:close/>
                  <a:moveTo>
                    <a:pt x="19285" y="14894"/>
                  </a:moveTo>
                  <a:lnTo>
                    <a:pt x="19196" y="14911"/>
                  </a:lnTo>
                  <a:lnTo>
                    <a:pt x="19183" y="15160"/>
                  </a:lnTo>
                  <a:lnTo>
                    <a:pt x="19230" y="15308"/>
                  </a:lnTo>
                  <a:lnTo>
                    <a:pt x="19297" y="15343"/>
                  </a:lnTo>
                  <a:lnTo>
                    <a:pt x="19389" y="15209"/>
                  </a:lnTo>
                  <a:lnTo>
                    <a:pt x="19429" y="15124"/>
                  </a:lnTo>
                  <a:lnTo>
                    <a:pt x="19426" y="14983"/>
                  </a:lnTo>
                  <a:lnTo>
                    <a:pt x="19352" y="14921"/>
                  </a:lnTo>
                  <a:lnTo>
                    <a:pt x="19285" y="14894"/>
                  </a:lnTo>
                  <a:close/>
                  <a:moveTo>
                    <a:pt x="15580" y="19577"/>
                  </a:moveTo>
                  <a:lnTo>
                    <a:pt x="15512" y="19590"/>
                  </a:lnTo>
                  <a:lnTo>
                    <a:pt x="15368" y="19691"/>
                  </a:lnTo>
                  <a:lnTo>
                    <a:pt x="15416" y="19703"/>
                  </a:lnTo>
                  <a:lnTo>
                    <a:pt x="15468" y="19700"/>
                  </a:lnTo>
                  <a:lnTo>
                    <a:pt x="15493" y="19698"/>
                  </a:lnTo>
                  <a:lnTo>
                    <a:pt x="15524" y="19649"/>
                  </a:lnTo>
                  <a:lnTo>
                    <a:pt x="15596" y="19582"/>
                  </a:lnTo>
                  <a:lnTo>
                    <a:pt x="15580" y="19577"/>
                  </a:lnTo>
                  <a:close/>
                  <a:moveTo>
                    <a:pt x="14712" y="20008"/>
                  </a:moveTo>
                  <a:lnTo>
                    <a:pt x="14650" y="20060"/>
                  </a:lnTo>
                  <a:lnTo>
                    <a:pt x="14636" y="20105"/>
                  </a:lnTo>
                  <a:lnTo>
                    <a:pt x="14533" y="20184"/>
                  </a:lnTo>
                  <a:lnTo>
                    <a:pt x="14462" y="20200"/>
                  </a:lnTo>
                  <a:lnTo>
                    <a:pt x="14479" y="20221"/>
                  </a:lnTo>
                  <a:lnTo>
                    <a:pt x="14420" y="20272"/>
                  </a:lnTo>
                  <a:lnTo>
                    <a:pt x="14271" y="20356"/>
                  </a:lnTo>
                  <a:lnTo>
                    <a:pt x="14164" y="20420"/>
                  </a:lnTo>
                  <a:lnTo>
                    <a:pt x="14089" y="20444"/>
                  </a:lnTo>
                  <a:lnTo>
                    <a:pt x="14024" y="20472"/>
                  </a:lnTo>
                  <a:lnTo>
                    <a:pt x="13925" y="20511"/>
                  </a:lnTo>
                  <a:lnTo>
                    <a:pt x="13840" y="20534"/>
                  </a:lnTo>
                  <a:lnTo>
                    <a:pt x="13806" y="20580"/>
                  </a:lnTo>
                  <a:lnTo>
                    <a:pt x="13737" y="20629"/>
                  </a:lnTo>
                  <a:lnTo>
                    <a:pt x="13736" y="20678"/>
                  </a:lnTo>
                  <a:lnTo>
                    <a:pt x="13758" y="20704"/>
                  </a:lnTo>
                  <a:lnTo>
                    <a:pt x="13788" y="20720"/>
                  </a:lnTo>
                  <a:lnTo>
                    <a:pt x="13761" y="20755"/>
                  </a:lnTo>
                  <a:lnTo>
                    <a:pt x="13667" y="20814"/>
                  </a:lnTo>
                  <a:lnTo>
                    <a:pt x="13659" y="20829"/>
                  </a:lnTo>
                  <a:lnTo>
                    <a:pt x="13580" y="20856"/>
                  </a:lnTo>
                  <a:lnTo>
                    <a:pt x="13535" y="20896"/>
                  </a:lnTo>
                  <a:lnTo>
                    <a:pt x="13537" y="20923"/>
                  </a:lnTo>
                  <a:lnTo>
                    <a:pt x="13578" y="20942"/>
                  </a:lnTo>
                  <a:lnTo>
                    <a:pt x="13570" y="20972"/>
                  </a:lnTo>
                  <a:lnTo>
                    <a:pt x="13602" y="20981"/>
                  </a:lnTo>
                  <a:lnTo>
                    <a:pt x="13722" y="20960"/>
                  </a:lnTo>
                  <a:lnTo>
                    <a:pt x="13808" y="20944"/>
                  </a:lnTo>
                  <a:lnTo>
                    <a:pt x="13958" y="20890"/>
                  </a:lnTo>
                  <a:lnTo>
                    <a:pt x="14094" y="20843"/>
                  </a:lnTo>
                  <a:lnTo>
                    <a:pt x="14198" y="20777"/>
                  </a:lnTo>
                  <a:lnTo>
                    <a:pt x="14295" y="20698"/>
                  </a:lnTo>
                  <a:lnTo>
                    <a:pt x="14440" y="20577"/>
                  </a:lnTo>
                  <a:lnTo>
                    <a:pt x="14554" y="20477"/>
                  </a:lnTo>
                  <a:lnTo>
                    <a:pt x="14645" y="20390"/>
                  </a:lnTo>
                  <a:lnTo>
                    <a:pt x="14673" y="20336"/>
                  </a:lnTo>
                  <a:lnTo>
                    <a:pt x="14723" y="20306"/>
                  </a:lnTo>
                  <a:lnTo>
                    <a:pt x="14747" y="20275"/>
                  </a:lnTo>
                  <a:lnTo>
                    <a:pt x="14730" y="20238"/>
                  </a:lnTo>
                  <a:lnTo>
                    <a:pt x="14767" y="20208"/>
                  </a:lnTo>
                  <a:lnTo>
                    <a:pt x="14812" y="20226"/>
                  </a:lnTo>
                  <a:lnTo>
                    <a:pt x="14847" y="20198"/>
                  </a:lnTo>
                  <a:lnTo>
                    <a:pt x="14872" y="20159"/>
                  </a:lnTo>
                  <a:lnTo>
                    <a:pt x="14839" y="20144"/>
                  </a:lnTo>
                  <a:lnTo>
                    <a:pt x="14832" y="20070"/>
                  </a:lnTo>
                  <a:lnTo>
                    <a:pt x="14802" y="20036"/>
                  </a:lnTo>
                  <a:lnTo>
                    <a:pt x="14765" y="20021"/>
                  </a:lnTo>
                  <a:lnTo>
                    <a:pt x="14712" y="20008"/>
                  </a:ln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44" name="Globus – Europa Globus – Europa" descr="Globus – Europa Globus – Europa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0"/>
              <a:ext cx="1397290" cy="1395817"/>
            </a:xfrm>
            <a:prstGeom prst="rect">
              <a:avLst/>
            </a:prstGeom>
            <a:effectLst/>
          </p:spPr>
        </p:pic>
      </p:grpSp>
      <p:grpSp>
        <p:nvGrpSpPr>
          <p:cNvPr id="2049" name="Rechteck"/>
          <p:cNvGrpSpPr/>
          <p:nvPr/>
        </p:nvGrpSpPr>
        <p:grpSpPr>
          <a:xfrm rot="18180000">
            <a:off x="16207978" y="2207539"/>
            <a:ext cx="757371" cy="1056685"/>
            <a:chOff x="0" y="0"/>
            <a:chExt cx="757370" cy="1056684"/>
          </a:xfrm>
        </p:grpSpPr>
        <p:sp>
          <p:nvSpPr>
            <p:cNvPr id="2048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47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50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7500000">
            <a:off x="16557259" y="2074946"/>
            <a:ext cx="760705" cy="63501"/>
          </a:xfrm>
          <a:prstGeom prst="rect">
            <a:avLst/>
          </a:prstGeom>
        </p:spPr>
      </p:pic>
      <p:sp>
        <p:nvSpPr>
          <p:cNvPr id="2052" name="Controller"/>
          <p:cNvSpPr txBox="1"/>
          <p:nvPr/>
        </p:nvSpPr>
        <p:spPr>
          <a:xfrm rot="19560000">
            <a:off x="6875458" y="3312837"/>
            <a:ext cx="2012011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Controller</a:t>
            </a:r>
          </a:p>
        </p:txBody>
      </p:sp>
      <p:sp>
        <p:nvSpPr>
          <p:cNvPr id="2053" name="Bean"/>
          <p:cNvSpPr txBox="1"/>
          <p:nvPr/>
        </p:nvSpPr>
        <p:spPr>
          <a:xfrm rot="18147404">
            <a:off x="6793397" y="5796424"/>
            <a:ext cx="106347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Bean</a:t>
            </a:r>
          </a:p>
        </p:txBody>
      </p:sp>
      <p:sp>
        <p:nvSpPr>
          <p:cNvPr id="2054" name="Database"/>
          <p:cNvSpPr txBox="1"/>
          <p:nvPr/>
        </p:nvSpPr>
        <p:spPr>
          <a:xfrm rot="19800000">
            <a:off x="15570831" y="10135082"/>
            <a:ext cx="184782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Database</a:t>
            </a:r>
          </a:p>
        </p:txBody>
      </p:sp>
      <p:sp>
        <p:nvSpPr>
          <p:cNvPr id="2055" name="RepositoyImpl"/>
          <p:cNvSpPr txBox="1"/>
          <p:nvPr/>
        </p:nvSpPr>
        <p:spPr>
          <a:xfrm>
            <a:off x="10754908" y="11861738"/>
            <a:ext cx="287418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 err="1"/>
              <a:t>Reposito</a:t>
            </a:r>
            <a:r>
              <a:rPr lang="de-DE" dirty="0"/>
              <a:t>r</a:t>
            </a:r>
            <a:r>
              <a:rPr dirty="0" err="1"/>
              <a:t>yImpl</a:t>
            </a:r>
            <a:endParaRPr dirty="0"/>
          </a:p>
        </p:txBody>
      </p:sp>
      <p:pic>
        <p:nvPicPr>
          <p:cNvPr id="2056" name="Linien Linien" descr="Linien Linien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10661620" y="10115327"/>
            <a:ext cx="3274732" cy="355009"/>
          </a:xfrm>
          <a:prstGeom prst="rect">
            <a:avLst/>
          </a:prstGeom>
        </p:spPr>
      </p:pic>
      <p:sp>
        <p:nvSpPr>
          <p:cNvPr id="2058" name="Client"/>
          <p:cNvSpPr txBox="1"/>
          <p:nvPr/>
        </p:nvSpPr>
        <p:spPr>
          <a:xfrm rot="1980000">
            <a:off x="15676150" y="3024161"/>
            <a:ext cx="123253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Client</a:t>
            </a:r>
          </a:p>
        </p:txBody>
      </p:sp>
      <p:grpSp>
        <p:nvGrpSpPr>
          <p:cNvPr id="2061" name="Kaninchen"/>
          <p:cNvGrpSpPr/>
          <p:nvPr/>
        </p:nvGrpSpPr>
        <p:grpSpPr>
          <a:xfrm>
            <a:off x="19516621" y="4515327"/>
            <a:ext cx="1214530" cy="1273122"/>
            <a:chOff x="0" y="0"/>
            <a:chExt cx="1214528" cy="1273121"/>
          </a:xfrm>
        </p:grpSpPr>
        <p:sp>
          <p:nvSpPr>
            <p:cNvPr id="2060" name="Kaninchen"/>
            <p:cNvSpPr/>
            <p:nvPr/>
          </p:nvSpPr>
          <p:spPr>
            <a:xfrm>
              <a:off x="44450" y="44450"/>
              <a:ext cx="1125629" cy="118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08" extrusionOk="0">
                  <a:moveTo>
                    <a:pt x="10210" y="0"/>
                  </a:moveTo>
                  <a:cubicBezTo>
                    <a:pt x="9556" y="-13"/>
                    <a:pt x="9380" y="416"/>
                    <a:pt x="9455" y="1046"/>
                  </a:cubicBezTo>
                  <a:cubicBezTo>
                    <a:pt x="9571" y="2017"/>
                    <a:pt x="10078" y="4648"/>
                    <a:pt x="12499" y="6197"/>
                  </a:cubicBezTo>
                  <a:cubicBezTo>
                    <a:pt x="12642" y="6287"/>
                    <a:pt x="12670" y="6482"/>
                    <a:pt x="12560" y="6604"/>
                  </a:cubicBezTo>
                  <a:cubicBezTo>
                    <a:pt x="12147" y="7071"/>
                    <a:pt x="12142" y="7803"/>
                    <a:pt x="12197" y="8355"/>
                  </a:cubicBezTo>
                  <a:cubicBezTo>
                    <a:pt x="12213" y="8535"/>
                    <a:pt x="12054" y="8685"/>
                    <a:pt x="11866" y="8658"/>
                  </a:cubicBezTo>
                  <a:cubicBezTo>
                    <a:pt x="6209" y="8000"/>
                    <a:pt x="656" y="10419"/>
                    <a:pt x="1492" y="18312"/>
                  </a:cubicBezTo>
                  <a:cubicBezTo>
                    <a:pt x="1509" y="18450"/>
                    <a:pt x="1421" y="18619"/>
                    <a:pt x="1277" y="18614"/>
                  </a:cubicBezTo>
                  <a:cubicBezTo>
                    <a:pt x="969" y="18598"/>
                    <a:pt x="464" y="18175"/>
                    <a:pt x="134" y="18657"/>
                  </a:cubicBezTo>
                  <a:cubicBezTo>
                    <a:pt x="-356" y="19368"/>
                    <a:pt x="568" y="21219"/>
                    <a:pt x="1845" y="21208"/>
                  </a:cubicBezTo>
                  <a:cubicBezTo>
                    <a:pt x="3298" y="21203"/>
                    <a:pt x="11437" y="21208"/>
                    <a:pt x="12400" y="21208"/>
                  </a:cubicBezTo>
                  <a:cubicBezTo>
                    <a:pt x="13363" y="21208"/>
                    <a:pt x="13033" y="20451"/>
                    <a:pt x="12510" y="20058"/>
                  </a:cubicBezTo>
                  <a:cubicBezTo>
                    <a:pt x="12146" y="19787"/>
                    <a:pt x="11641" y="19528"/>
                    <a:pt x="11013" y="19315"/>
                  </a:cubicBezTo>
                  <a:cubicBezTo>
                    <a:pt x="10755" y="19230"/>
                    <a:pt x="10755" y="18875"/>
                    <a:pt x="11013" y="18785"/>
                  </a:cubicBezTo>
                  <a:cubicBezTo>
                    <a:pt x="11707" y="18541"/>
                    <a:pt x="12318" y="18280"/>
                    <a:pt x="12687" y="18110"/>
                  </a:cubicBezTo>
                  <a:cubicBezTo>
                    <a:pt x="12868" y="18025"/>
                    <a:pt x="13083" y="18143"/>
                    <a:pt x="13100" y="18339"/>
                  </a:cubicBezTo>
                  <a:cubicBezTo>
                    <a:pt x="13193" y="19214"/>
                    <a:pt x="13518" y="21203"/>
                    <a:pt x="14553" y="21203"/>
                  </a:cubicBezTo>
                  <a:cubicBezTo>
                    <a:pt x="15356" y="21203"/>
                    <a:pt x="15581" y="21203"/>
                    <a:pt x="16225" y="21203"/>
                  </a:cubicBezTo>
                  <a:cubicBezTo>
                    <a:pt x="16868" y="21203"/>
                    <a:pt x="16468" y="20386"/>
                    <a:pt x="15543" y="19998"/>
                  </a:cubicBezTo>
                  <a:cubicBezTo>
                    <a:pt x="14712" y="19648"/>
                    <a:pt x="15504" y="17193"/>
                    <a:pt x="15674" y="16705"/>
                  </a:cubicBezTo>
                  <a:cubicBezTo>
                    <a:pt x="15691" y="16651"/>
                    <a:pt x="15730" y="16604"/>
                    <a:pt x="15774" y="16572"/>
                  </a:cubicBezTo>
                  <a:cubicBezTo>
                    <a:pt x="16082" y="16344"/>
                    <a:pt x="17349" y="15363"/>
                    <a:pt x="17910" y="14042"/>
                  </a:cubicBezTo>
                  <a:cubicBezTo>
                    <a:pt x="18411" y="12870"/>
                    <a:pt x="18350" y="11782"/>
                    <a:pt x="18300" y="11352"/>
                  </a:cubicBezTo>
                  <a:cubicBezTo>
                    <a:pt x="18284" y="11235"/>
                    <a:pt x="18350" y="11125"/>
                    <a:pt x="18460" y="11072"/>
                  </a:cubicBezTo>
                  <a:cubicBezTo>
                    <a:pt x="18873" y="10876"/>
                    <a:pt x="19532" y="10832"/>
                    <a:pt x="19852" y="10339"/>
                  </a:cubicBezTo>
                  <a:cubicBezTo>
                    <a:pt x="20374" y="9554"/>
                    <a:pt x="21244" y="8774"/>
                    <a:pt x="20787" y="8085"/>
                  </a:cubicBezTo>
                  <a:cubicBezTo>
                    <a:pt x="20545" y="7719"/>
                    <a:pt x="20386" y="7645"/>
                    <a:pt x="19379" y="6802"/>
                  </a:cubicBezTo>
                  <a:cubicBezTo>
                    <a:pt x="18592" y="6139"/>
                    <a:pt x="18663" y="5268"/>
                    <a:pt x="15586" y="4748"/>
                  </a:cubicBezTo>
                  <a:cubicBezTo>
                    <a:pt x="15460" y="4727"/>
                    <a:pt x="15345" y="4669"/>
                    <a:pt x="15306" y="4552"/>
                  </a:cubicBezTo>
                  <a:cubicBezTo>
                    <a:pt x="15301" y="4531"/>
                    <a:pt x="15301" y="4509"/>
                    <a:pt x="15301" y="4483"/>
                  </a:cubicBezTo>
                  <a:cubicBezTo>
                    <a:pt x="15345" y="3263"/>
                    <a:pt x="14844" y="1592"/>
                    <a:pt x="13925" y="680"/>
                  </a:cubicBezTo>
                  <a:cubicBezTo>
                    <a:pt x="12857" y="-381"/>
                    <a:pt x="12449" y="-68"/>
                    <a:pt x="12339" y="759"/>
                  </a:cubicBezTo>
                  <a:cubicBezTo>
                    <a:pt x="12213" y="685"/>
                    <a:pt x="12086" y="616"/>
                    <a:pt x="11954" y="552"/>
                  </a:cubicBezTo>
                  <a:cubicBezTo>
                    <a:pt x="11168" y="174"/>
                    <a:pt x="10603" y="8"/>
                    <a:pt x="10210" y="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59" name="Kaninchen Kaninchen" descr="Kaninchen Kaninchen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214529" cy="1273122"/>
            </a:xfrm>
            <a:prstGeom prst="rect">
              <a:avLst/>
            </a:prstGeom>
            <a:effectLst/>
          </p:spPr>
        </p:pic>
      </p:grpSp>
      <p:grpSp>
        <p:nvGrpSpPr>
          <p:cNvPr id="2064" name="Rechteck"/>
          <p:cNvGrpSpPr/>
          <p:nvPr/>
        </p:nvGrpSpPr>
        <p:grpSpPr>
          <a:xfrm>
            <a:off x="17645702" y="4887345"/>
            <a:ext cx="757372" cy="1056685"/>
            <a:chOff x="0" y="0"/>
            <a:chExt cx="757370" cy="1056684"/>
          </a:xfrm>
        </p:grpSpPr>
        <p:sp>
          <p:nvSpPr>
            <p:cNvPr id="2063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62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65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8420498" y="5446326"/>
            <a:ext cx="1107368" cy="63501"/>
          </a:xfrm>
          <a:prstGeom prst="rect">
            <a:avLst/>
          </a:prstGeom>
        </p:spPr>
      </p:pic>
      <p:sp>
        <p:nvSpPr>
          <p:cNvPr id="2067" name="Publisher"/>
          <p:cNvSpPr txBox="1"/>
          <p:nvPr/>
        </p:nvSpPr>
        <p:spPr>
          <a:xfrm rot="18619865">
            <a:off x="15958698" y="5096600"/>
            <a:ext cx="184416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Publisher</a:t>
            </a:r>
          </a:p>
        </p:txBody>
      </p:sp>
      <p:sp>
        <p:nvSpPr>
          <p:cNvPr id="2068" name="Notification"/>
          <p:cNvSpPr txBox="1"/>
          <p:nvPr/>
        </p:nvSpPr>
        <p:spPr>
          <a:xfrm rot="18396945">
            <a:off x="15972985" y="7535989"/>
            <a:ext cx="2279423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Notification</a:t>
            </a:r>
          </a:p>
        </p:txBody>
      </p:sp>
      <p:pic>
        <p:nvPicPr>
          <p:cNvPr id="2092" name="Verbindungslinie" descr="Verbindungslini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286276" y="4934751"/>
            <a:ext cx="16343003" cy="5748316"/>
          </a:xfrm>
          <a:prstGeom prst="rect">
            <a:avLst/>
          </a:prstGeom>
        </p:spPr>
      </p:pic>
      <p:sp>
        <p:nvSpPr>
          <p:cNvPr id="2070" name="Fluß"/>
          <p:cNvSpPr txBox="1"/>
          <p:nvPr/>
        </p:nvSpPr>
        <p:spPr>
          <a:xfrm>
            <a:off x="3462917" y="4238297"/>
            <a:ext cx="939725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Fluß</a:t>
            </a:r>
          </a:p>
        </p:txBody>
      </p:sp>
      <p:grpSp>
        <p:nvGrpSpPr>
          <p:cNvPr id="2073" name="Stoppuhr"/>
          <p:cNvGrpSpPr/>
          <p:nvPr/>
        </p:nvGrpSpPr>
        <p:grpSpPr>
          <a:xfrm>
            <a:off x="6411406" y="11866959"/>
            <a:ext cx="1008222" cy="1151027"/>
            <a:chOff x="0" y="0"/>
            <a:chExt cx="1008221" cy="1151026"/>
          </a:xfrm>
        </p:grpSpPr>
        <p:sp>
          <p:nvSpPr>
            <p:cNvPr id="2072" name="Stoppuhr"/>
            <p:cNvSpPr/>
            <p:nvPr/>
          </p:nvSpPr>
          <p:spPr>
            <a:xfrm>
              <a:off x="25399" y="25400"/>
              <a:ext cx="957423" cy="1100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3" y="0"/>
                  </a:moveTo>
                  <a:cubicBezTo>
                    <a:pt x="8820" y="0"/>
                    <a:pt x="8701" y="104"/>
                    <a:pt x="8701" y="228"/>
                  </a:cubicBezTo>
                  <a:lnTo>
                    <a:pt x="8701" y="1247"/>
                  </a:lnTo>
                  <a:cubicBezTo>
                    <a:pt x="8701" y="1372"/>
                    <a:pt x="8820" y="1475"/>
                    <a:pt x="8963" y="1475"/>
                  </a:cubicBezTo>
                  <a:lnTo>
                    <a:pt x="10018" y="1475"/>
                  </a:lnTo>
                  <a:lnTo>
                    <a:pt x="10018" y="2831"/>
                  </a:lnTo>
                  <a:cubicBezTo>
                    <a:pt x="4413" y="3182"/>
                    <a:pt x="0" y="7243"/>
                    <a:pt x="0" y="12202"/>
                  </a:cubicBezTo>
                  <a:cubicBezTo>
                    <a:pt x="0" y="17392"/>
                    <a:pt x="4835" y="21600"/>
                    <a:pt x="10800" y="21600"/>
                  </a:cubicBezTo>
                  <a:cubicBezTo>
                    <a:pt x="16765" y="21600"/>
                    <a:pt x="21600" y="17392"/>
                    <a:pt x="21600" y="12202"/>
                  </a:cubicBezTo>
                  <a:cubicBezTo>
                    <a:pt x="21600" y="9658"/>
                    <a:pt x="20440" y="7352"/>
                    <a:pt x="18553" y="5661"/>
                  </a:cubicBezTo>
                  <a:cubicBezTo>
                    <a:pt x="18627" y="5629"/>
                    <a:pt x="18695" y="5586"/>
                    <a:pt x="18751" y="5521"/>
                  </a:cubicBezTo>
                  <a:lnTo>
                    <a:pt x="19168" y="5018"/>
                  </a:lnTo>
                  <a:cubicBezTo>
                    <a:pt x="19335" y="4813"/>
                    <a:pt x="19285" y="4526"/>
                    <a:pt x="19049" y="4380"/>
                  </a:cubicBezTo>
                  <a:lnTo>
                    <a:pt x="17267" y="3268"/>
                  </a:lnTo>
                  <a:cubicBezTo>
                    <a:pt x="17031" y="3122"/>
                    <a:pt x="16703" y="3165"/>
                    <a:pt x="16536" y="3371"/>
                  </a:cubicBezTo>
                  <a:lnTo>
                    <a:pt x="16119" y="3874"/>
                  </a:lnTo>
                  <a:cubicBezTo>
                    <a:pt x="16088" y="3912"/>
                    <a:pt x="16069" y="3949"/>
                    <a:pt x="16051" y="3992"/>
                  </a:cubicBezTo>
                  <a:cubicBezTo>
                    <a:pt x="14710" y="3344"/>
                    <a:pt x="13201" y="2933"/>
                    <a:pt x="11588" y="2831"/>
                  </a:cubicBezTo>
                  <a:lnTo>
                    <a:pt x="11588" y="1475"/>
                  </a:lnTo>
                  <a:lnTo>
                    <a:pt x="12643" y="1475"/>
                  </a:lnTo>
                  <a:cubicBezTo>
                    <a:pt x="12785" y="1475"/>
                    <a:pt x="12905" y="1372"/>
                    <a:pt x="12905" y="1247"/>
                  </a:cubicBezTo>
                  <a:lnTo>
                    <a:pt x="12905" y="228"/>
                  </a:lnTo>
                  <a:cubicBezTo>
                    <a:pt x="12905" y="104"/>
                    <a:pt x="12785" y="0"/>
                    <a:pt x="12643" y="0"/>
                  </a:cubicBezTo>
                  <a:lnTo>
                    <a:pt x="8963" y="0"/>
                  </a:lnTo>
                  <a:close/>
                  <a:moveTo>
                    <a:pt x="10800" y="5666"/>
                  </a:moveTo>
                  <a:cubicBezTo>
                    <a:pt x="11234" y="5666"/>
                    <a:pt x="11587" y="5973"/>
                    <a:pt x="11588" y="6352"/>
                  </a:cubicBezTo>
                  <a:lnTo>
                    <a:pt x="11588" y="12202"/>
                  </a:lnTo>
                  <a:cubicBezTo>
                    <a:pt x="11588" y="12580"/>
                    <a:pt x="11234" y="12887"/>
                    <a:pt x="10800" y="12887"/>
                  </a:cubicBezTo>
                  <a:cubicBezTo>
                    <a:pt x="10366" y="12887"/>
                    <a:pt x="10013" y="12580"/>
                    <a:pt x="10013" y="12202"/>
                  </a:cubicBezTo>
                  <a:lnTo>
                    <a:pt x="10013" y="6352"/>
                  </a:lnTo>
                  <a:cubicBezTo>
                    <a:pt x="10013" y="5973"/>
                    <a:pt x="10366" y="5666"/>
                    <a:pt x="10800" y="5666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71" name="Stoppuhr Stoppuhr" descr="Stoppuhr Stoppuhr"/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1" y="0"/>
              <a:ext cx="1008223" cy="1151027"/>
            </a:xfrm>
            <a:prstGeom prst="rect">
              <a:avLst/>
            </a:prstGeom>
            <a:effectLst/>
          </p:spPr>
        </p:pic>
      </p:grpSp>
      <p:grpSp>
        <p:nvGrpSpPr>
          <p:cNvPr id="2076" name="Rechteck"/>
          <p:cNvGrpSpPr/>
          <p:nvPr/>
        </p:nvGrpSpPr>
        <p:grpSpPr>
          <a:xfrm rot="18240000">
            <a:off x="7502777" y="10650119"/>
            <a:ext cx="757372" cy="1056685"/>
            <a:chOff x="0" y="0"/>
            <a:chExt cx="757370" cy="1056684"/>
          </a:xfrm>
        </p:grpSpPr>
        <p:sp>
          <p:nvSpPr>
            <p:cNvPr id="2075" name="Rechteck"/>
            <p:cNvSpPr/>
            <p:nvPr/>
          </p:nvSpPr>
          <p:spPr>
            <a:xfrm>
              <a:off x="44449" y="44450"/>
              <a:ext cx="668472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74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pic>
        <p:nvPicPr>
          <p:cNvPr id="2077" name="Linien Linien" descr="Linien Linien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7260000">
            <a:off x="7062472" y="11676566"/>
            <a:ext cx="760706" cy="63501"/>
          </a:xfrm>
          <a:prstGeom prst="rect">
            <a:avLst/>
          </a:prstGeom>
        </p:spPr>
      </p:pic>
      <p:sp>
        <p:nvSpPr>
          <p:cNvPr id="2079" name="Scheduler"/>
          <p:cNvSpPr txBox="1"/>
          <p:nvPr/>
        </p:nvSpPr>
        <p:spPr>
          <a:xfrm rot="1980000">
            <a:off x="7414029" y="10135082"/>
            <a:ext cx="1933576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Scheduler</a:t>
            </a:r>
          </a:p>
        </p:txBody>
      </p:sp>
      <p:grpSp>
        <p:nvGrpSpPr>
          <p:cNvPr id="2082" name="Rechteck"/>
          <p:cNvGrpSpPr/>
          <p:nvPr/>
        </p:nvGrpSpPr>
        <p:grpSpPr>
          <a:xfrm>
            <a:off x="5994301" y="8090559"/>
            <a:ext cx="757372" cy="1056685"/>
            <a:chOff x="0" y="0"/>
            <a:chExt cx="757370" cy="1056684"/>
          </a:xfrm>
        </p:grpSpPr>
        <p:sp>
          <p:nvSpPr>
            <p:cNvPr id="2081" name="Rechteck"/>
            <p:cNvSpPr/>
            <p:nvPr/>
          </p:nvSpPr>
          <p:spPr>
            <a:xfrm>
              <a:off x="44450" y="44450"/>
              <a:ext cx="668471" cy="96778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80" name="Rechteck Rechteck" descr="Rechteck Rechteck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" y="-1"/>
              <a:ext cx="757372" cy="1056686"/>
            </a:xfrm>
            <a:prstGeom prst="rect">
              <a:avLst/>
            </a:prstGeom>
            <a:effectLst/>
          </p:spPr>
        </p:pic>
      </p:grpSp>
      <p:sp>
        <p:nvSpPr>
          <p:cNvPr id="2083" name="Listener"/>
          <p:cNvSpPr txBox="1"/>
          <p:nvPr/>
        </p:nvSpPr>
        <p:spPr>
          <a:xfrm rot="18619865">
            <a:off x="6583391" y="8183675"/>
            <a:ext cx="1612114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Listener</a:t>
            </a:r>
          </a:p>
        </p:txBody>
      </p:sp>
      <p:grpSp>
        <p:nvGrpSpPr>
          <p:cNvPr id="2086" name="Kaninchen"/>
          <p:cNvGrpSpPr/>
          <p:nvPr/>
        </p:nvGrpSpPr>
        <p:grpSpPr>
          <a:xfrm>
            <a:off x="3834505" y="7717501"/>
            <a:ext cx="1214530" cy="1273122"/>
            <a:chOff x="0" y="0"/>
            <a:chExt cx="1214528" cy="1273121"/>
          </a:xfrm>
        </p:grpSpPr>
        <p:sp>
          <p:nvSpPr>
            <p:cNvPr id="2085" name="Kaninchen"/>
            <p:cNvSpPr/>
            <p:nvPr/>
          </p:nvSpPr>
          <p:spPr>
            <a:xfrm>
              <a:off x="44450" y="44450"/>
              <a:ext cx="1125629" cy="1184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208" extrusionOk="0">
                  <a:moveTo>
                    <a:pt x="10210" y="0"/>
                  </a:moveTo>
                  <a:cubicBezTo>
                    <a:pt x="9556" y="-13"/>
                    <a:pt x="9380" y="416"/>
                    <a:pt x="9455" y="1046"/>
                  </a:cubicBezTo>
                  <a:cubicBezTo>
                    <a:pt x="9571" y="2017"/>
                    <a:pt x="10078" y="4648"/>
                    <a:pt x="12499" y="6197"/>
                  </a:cubicBezTo>
                  <a:cubicBezTo>
                    <a:pt x="12642" y="6287"/>
                    <a:pt x="12670" y="6482"/>
                    <a:pt x="12560" y="6604"/>
                  </a:cubicBezTo>
                  <a:cubicBezTo>
                    <a:pt x="12147" y="7071"/>
                    <a:pt x="12142" y="7803"/>
                    <a:pt x="12197" y="8355"/>
                  </a:cubicBezTo>
                  <a:cubicBezTo>
                    <a:pt x="12213" y="8535"/>
                    <a:pt x="12054" y="8685"/>
                    <a:pt x="11866" y="8658"/>
                  </a:cubicBezTo>
                  <a:cubicBezTo>
                    <a:pt x="6209" y="8000"/>
                    <a:pt x="656" y="10419"/>
                    <a:pt x="1492" y="18312"/>
                  </a:cubicBezTo>
                  <a:cubicBezTo>
                    <a:pt x="1509" y="18450"/>
                    <a:pt x="1421" y="18619"/>
                    <a:pt x="1277" y="18614"/>
                  </a:cubicBezTo>
                  <a:cubicBezTo>
                    <a:pt x="969" y="18598"/>
                    <a:pt x="464" y="18175"/>
                    <a:pt x="134" y="18657"/>
                  </a:cubicBezTo>
                  <a:cubicBezTo>
                    <a:pt x="-356" y="19368"/>
                    <a:pt x="568" y="21219"/>
                    <a:pt x="1845" y="21208"/>
                  </a:cubicBezTo>
                  <a:cubicBezTo>
                    <a:pt x="3298" y="21203"/>
                    <a:pt x="11437" y="21208"/>
                    <a:pt x="12400" y="21208"/>
                  </a:cubicBezTo>
                  <a:cubicBezTo>
                    <a:pt x="13363" y="21208"/>
                    <a:pt x="13033" y="20451"/>
                    <a:pt x="12510" y="20058"/>
                  </a:cubicBezTo>
                  <a:cubicBezTo>
                    <a:pt x="12146" y="19787"/>
                    <a:pt x="11641" y="19528"/>
                    <a:pt x="11013" y="19315"/>
                  </a:cubicBezTo>
                  <a:cubicBezTo>
                    <a:pt x="10755" y="19230"/>
                    <a:pt x="10755" y="18875"/>
                    <a:pt x="11013" y="18785"/>
                  </a:cubicBezTo>
                  <a:cubicBezTo>
                    <a:pt x="11707" y="18541"/>
                    <a:pt x="12318" y="18280"/>
                    <a:pt x="12687" y="18110"/>
                  </a:cubicBezTo>
                  <a:cubicBezTo>
                    <a:pt x="12868" y="18025"/>
                    <a:pt x="13083" y="18143"/>
                    <a:pt x="13100" y="18339"/>
                  </a:cubicBezTo>
                  <a:cubicBezTo>
                    <a:pt x="13193" y="19214"/>
                    <a:pt x="13518" y="21203"/>
                    <a:pt x="14553" y="21203"/>
                  </a:cubicBezTo>
                  <a:cubicBezTo>
                    <a:pt x="15356" y="21203"/>
                    <a:pt x="15581" y="21203"/>
                    <a:pt x="16225" y="21203"/>
                  </a:cubicBezTo>
                  <a:cubicBezTo>
                    <a:pt x="16868" y="21203"/>
                    <a:pt x="16468" y="20386"/>
                    <a:pt x="15543" y="19998"/>
                  </a:cubicBezTo>
                  <a:cubicBezTo>
                    <a:pt x="14712" y="19648"/>
                    <a:pt x="15504" y="17193"/>
                    <a:pt x="15674" y="16705"/>
                  </a:cubicBezTo>
                  <a:cubicBezTo>
                    <a:pt x="15691" y="16651"/>
                    <a:pt x="15730" y="16604"/>
                    <a:pt x="15774" y="16572"/>
                  </a:cubicBezTo>
                  <a:cubicBezTo>
                    <a:pt x="16082" y="16344"/>
                    <a:pt x="17349" y="15363"/>
                    <a:pt x="17910" y="14042"/>
                  </a:cubicBezTo>
                  <a:cubicBezTo>
                    <a:pt x="18411" y="12870"/>
                    <a:pt x="18350" y="11782"/>
                    <a:pt x="18300" y="11352"/>
                  </a:cubicBezTo>
                  <a:cubicBezTo>
                    <a:pt x="18284" y="11235"/>
                    <a:pt x="18350" y="11125"/>
                    <a:pt x="18460" y="11072"/>
                  </a:cubicBezTo>
                  <a:cubicBezTo>
                    <a:pt x="18873" y="10876"/>
                    <a:pt x="19532" y="10832"/>
                    <a:pt x="19852" y="10339"/>
                  </a:cubicBezTo>
                  <a:cubicBezTo>
                    <a:pt x="20374" y="9554"/>
                    <a:pt x="21244" y="8774"/>
                    <a:pt x="20787" y="8085"/>
                  </a:cubicBezTo>
                  <a:cubicBezTo>
                    <a:pt x="20545" y="7719"/>
                    <a:pt x="20386" y="7645"/>
                    <a:pt x="19379" y="6802"/>
                  </a:cubicBezTo>
                  <a:cubicBezTo>
                    <a:pt x="18592" y="6139"/>
                    <a:pt x="18663" y="5268"/>
                    <a:pt x="15586" y="4748"/>
                  </a:cubicBezTo>
                  <a:cubicBezTo>
                    <a:pt x="15460" y="4727"/>
                    <a:pt x="15345" y="4669"/>
                    <a:pt x="15306" y="4552"/>
                  </a:cubicBezTo>
                  <a:cubicBezTo>
                    <a:pt x="15301" y="4531"/>
                    <a:pt x="15301" y="4509"/>
                    <a:pt x="15301" y="4483"/>
                  </a:cubicBezTo>
                  <a:cubicBezTo>
                    <a:pt x="15345" y="3263"/>
                    <a:pt x="14844" y="1592"/>
                    <a:pt x="13925" y="680"/>
                  </a:cubicBezTo>
                  <a:cubicBezTo>
                    <a:pt x="12857" y="-381"/>
                    <a:pt x="12449" y="-68"/>
                    <a:pt x="12339" y="759"/>
                  </a:cubicBezTo>
                  <a:cubicBezTo>
                    <a:pt x="12213" y="685"/>
                    <a:pt x="12086" y="616"/>
                    <a:pt x="11954" y="552"/>
                  </a:cubicBezTo>
                  <a:cubicBezTo>
                    <a:pt x="11168" y="174"/>
                    <a:pt x="10603" y="8"/>
                    <a:pt x="10210" y="0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84" name="Kaninchen Kaninchen" descr="Kaninchen Kaninchen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214529" cy="1273122"/>
            </a:xfrm>
            <a:prstGeom prst="rect">
              <a:avLst/>
            </a:prstGeom>
            <a:effectLst/>
          </p:spPr>
        </p:pic>
      </p:grpSp>
      <p:pic>
        <p:nvPicPr>
          <p:cNvPr id="2087" name="Linien Linien" descr="Linien Linien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874188" y="8587151"/>
            <a:ext cx="1107367" cy="63501"/>
          </a:xfrm>
          <a:prstGeom prst="rect">
            <a:avLst/>
          </a:prstGeom>
        </p:spPr>
      </p:pic>
      <p:sp>
        <p:nvSpPr>
          <p:cNvPr id="2089" name="Aggregate"/>
          <p:cNvSpPr txBox="1"/>
          <p:nvPr/>
        </p:nvSpPr>
        <p:spPr>
          <a:xfrm rot="48907">
            <a:off x="12460809" y="5869671"/>
            <a:ext cx="200225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Aggregate</a:t>
            </a:r>
          </a:p>
        </p:txBody>
      </p:sp>
      <p:sp>
        <p:nvSpPr>
          <p:cNvPr id="2090" name="Event"/>
          <p:cNvSpPr txBox="1"/>
          <p:nvPr/>
        </p:nvSpPr>
        <p:spPr>
          <a:xfrm rot="48907">
            <a:off x="10379534" y="5147400"/>
            <a:ext cx="1184988" cy="63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Event</a:t>
            </a:r>
          </a:p>
        </p:txBody>
      </p:sp>
      <p:sp>
        <p:nvSpPr>
          <p:cNvPr id="2091" name="Value object"/>
          <p:cNvSpPr txBox="1"/>
          <p:nvPr/>
        </p:nvSpPr>
        <p:spPr>
          <a:xfrm rot="48907">
            <a:off x="11876252" y="5129761"/>
            <a:ext cx="2382061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/>
              <a:t>Value</a:t>
            </a:r>
            <a:r>
              <a:rPr lang="de-DE" dirty="0"/>
              <a:t>O</a:t>
            </a:r>
            <a:r>
              <a:rPr dirty="0" err="1"/>
              <a:t>bject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oftware-development-4165307_960_720.jpeg" descr="software-development-4165307_960_72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217" y="2771683"/>
            <a:ext cx="15365566" cy="1024371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Gehirn (Frontansicht)"/>
          <p:cNvSpPr/>
          <p:nvPr/>
        </p:nvSpPr>
        <p:spPr>
          <a:xfrm>
            <a:off x="17122683" y="5743552"/>
            <a:ext cx="1683644" cy="1398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2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899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1" name="Kunde!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Kunde!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5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6" name="house-1353389_1920.jpg" descr="house-1353389_19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62" y="773575"/>
            <a:ext cx="18253276" cy="12168850"/>
          </a:xfrm>
          <a:prstGeom prst="rect">
            <a:avLst/>
          </a:prstGeom>
          <a:ln w="12700">
            <a:miter lim="400000"/>
          </a:ln>
        </p:spPr>
      </p:pic>
      <p:sp>
        <p:nvSpPr>
          <p:cNvPr id="2097" name="Was habt ihr für…"/>
          <p:cNvSpPr txBox="1"/>
          <p:nvPr/>
        </p:nvSpPr>
        <p:spPr>
          <a:xfrm>
            <a:off x="5389714" y="861524"/>
            <a:ext cx="13604571" cy="453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Was habt ihr für </a:t>
            </a:r>
          </a:p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Architekturen?</a:t>
            </a:r>
          </a:p>
        </p:txBody>
      </p:sp>
      <p:sp>
        <p:nvSpPr>
          <p:cNvPr id="2098" name="Wir haben…"/>
          <p:cNvSpPr txBox="1"/>
          <p:nvPr/>
        </p:nvSpPr>
        <p:spPr>
          <a:xfrm>
            <a:off x="4789476" y="6539400"/>
            <a:ext cx="7650062" cy="382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Wir haben </a:t>
            </a:r>
          </a:p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Schichten!</a:t>
            </a:r>
          </a:p>
        </p:txBody>
      </p:sp>
      <p:sp>
        <p:nvSpPr>
          <p:cNvPr id="2099" name="Aber die Fachlichkeit…"/>
          <p:cNvSpPr txBox="1"/>
          <p:nvPr/>
        </p:nvSpPr>
        <p:spPr>
          <a:xfrm>
            <a:off x="5008828" y="10443185"/>
            <a:ext cx="7211359" cy="19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Aber die Fachlichkeit</a:t>
            </a:r>
          </a:p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 steht im Zentrum!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pasted-image.tiff" descr="pasted-image.tiff"/>
          <p:cNvPicPr>
            <a:picLocks noChangeAspect="1"/>
          </p:cNvPicPr>
          <p:nvPr/>
        </p:nvPicPr>
        <p:blipFill>
          <a:blip r:embed="rId2">
            <a:alphaModFix amt="59130"/>
          </a:blip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2" name="house-1353389_1920.jpg" descr="house-1353389_1920.jpg"/>
          <p:cNvPicPr>
            <a:picLocks noChangeAspect="1"/>
          </p:cNvPicPr>
          <p:nvPr/>
        </p:nvPicPr>
        <p:blipFill>
          <a:blip r:embed="rId3">
            <a:alphaModFix amt="59130"/>
          </a:blip>
          <a:stretch>
            <a:fillRect/>
          </a:stretch>
        </p:blipFill>
        <p:spPr>
          <a:xfrm>
            <a:off x="3065362" y="773575"/>
            <a:ext cx="18253276" cy="12168850"/>
          </a:xfrm>
          <a:prstGeom prst="rect">
            <a:avLst/>
          </a:prstGeom>
          <a:ln w="12700">
            <a:miter lim="400000"/>
          </a:ln>
        </p:spPr>
      </p:pic>
      <p:sp>
        <p:nvSpPr>
          <p:cNvPr id="2103" name="Was habt ihr für…"/>
          <p:cNvSpPr txBox="1"/>
          <p:nvPr/>
        </p:nvSpPr>
        <p:spPr>
          <a:xfrm>
            <a:off x="5389714" y="861524"/>
            <a:ext cx="13604571" cy="453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Was habt ihr für </a:t>
            </a:r>
          </a:p>
          <a:p>
            <a:pPr>
              <a:defRPr sz="144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Architekturen?</a:t>
            </a:r>
          </a:p>
        </p:txBody>
      </p:sp>
      <p:sp>
        <p:nvSpPr>
          <p:cNvPr id="2104" name="Wir haben…"/>
          <p:cNvSpPr txBox="1"/>
          <p:nvPr/>
        </p:nvSpPr>
        <p:spPr>
          <a:xfrm>
            <a:off x="4789476" y="6539400"/>
            <a:ext cx="7650062" cy="382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Wir haben </a:t>
            </a:r>
          </a:p>
          <a:p>
            <a:pPr>
              <a:defRPr sz="12100" b="0">
                <a:solidFill>
                  <a:srgbClr val="FFFFFF">
                    <a:alpha val="80108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Schichten!</a:t>
            </a:r>
          </a:p>
        </p:txBody>
      </p:sp>
      <p:sp>
        <p:nvSpPr>
          <p:cNvPr id="2105" name="Aber die Fachlichkeit…"/>
          <p:cNvSpPr txBox="1"/>
          <p:nvPr/>
        </p:nvSpPr>
        <p:spPr>
          <a:xfrm>
            <a:off x="5008828" y="10443185"/>
            <a:ext cx="7211359" cy="19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Aber die Fachlichkeit</a:t>
            </a:r>
          </a:p>
          <a:p>
            <a:pPr>
              <a:defRPr sz="5900" b="0">
                <a:solidFill>
                  <a:srgbClr val="FFEE13">
                    <a:alpha val="83307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 steht im Zentrum!</a:t>
            </a:r>
          </a:p>
        </p:txBody>
      </p:sp>
      <p:sp>
        <p:nvSpPr>
          <p:cNvPr id="2106" name="Fragen?"/>
          <p:cNvSpPr txBox="1"/>
          <p:nvPr/>
        </p:nvSpPr>
        <p:spPr>
          <a:xfrm>
            <a:off x="4363910" y="4477700"/>
            <a:ext cx="15656180" cy="47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Fragen?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8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09" name="Coding Challenge…"/>
          <p:cNvSpPr txBox="1"/>
          <p:nvPr/>
        </p:nvSpPr>
        <p:spPr>
          <a:xfrm>
            <a:off x="1201917" y="4832670"/>
            <a:ext cx="21980166" cy="40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Coding Challenge</a:t>
            </a:r>
          </a:p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Vorbereitung des Projektes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12" name="Erstelle eine Applikation, die unter /api/hello ein Hello World! liefert.…"/>
          <p:cNvSpPr txBox="1"/>
          <p:nvPr/>
        </p:nvSpPr>
        <p:spPr>
          <a:xfrm>
            <a:off x="4458407" y="3640744"/>
            <a:ext cx="18954773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Erstelle eine Applikation, die unter </a:t>
            </a:r>
            <a:r>
              <a:rPr b="0" i="1"/>
              <a:t>/api/hello</a:t>
            </a:r>
            <a:r>
              <a:t> ein </a:t>
            </a:r>
            <a:r>
              <a:rPr b="0" i="1"/>
              <a:t>Hello World!</a:t>
            </a:r>
            <a:r>
              <a:t> liefert.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Einige Dich im Team (oder alleine) auf die passenden Tools und die Programmiersprache.</a:t>
            </a:r>
          </a:p>
        </p:txBody>
      </p:sp>
      <p:grpSp>
        <p:nvGrpSpPr>
          <p:cNvPr id="2115" name="Rechteck"/>
          <p:cNvGrpSpPr/>
          <p:nvPr/>
        </p:nvGrpSpPr>
        <p:grpSpPr>
          <a:xfrm>
            <a:off x="970820" y="3696541"/>
            <a:ext cx="3012317" cy="1111021"/>
            <a:chOff x="0" y="0"/>
            <a:chExt cx="3012316" cy="1111020"/>
          </a:xfrm>
        </p:grpSpPr>
        <p:sp>
          <p:nvSpPr>
            <p:cNvPr id="2114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1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16" name="Anforderung"/>
          <p:cNvSpPr txBox="1"/>
          <p:nvPr/>
        </p:nvSpPr>
        <p:spPr>
          <a:xfrm>
            <a:off x="1595519" y="39389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19" name="Rechteck"/>
          <p:cNvGrpSpPr/>
          <p:nvPr/>
        </p:nvGrpSpPr>
        <p:grpSpPr>
          <a:xfrm>
            <a:off x="970820" y="6041650"/>
            <a:ext cx="3012317" cy="1111021"/>
            <a:chOff x="0" y="0"/>
            <a:chExt cx="3012316" cy="1111020"/>
          </a:xfrm>
        </p:grpSpPr>
        <p:sp>
          <p:nvSpPr>
            <p:cNvPr id="2118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20" name="Akzeptanzkriterien"/>
          <p:cNvSpPr txBox="1"/>
          <p:nvPr/>
        </p:nvSpPr>
        <p:spPr>
          <a:xfrm>
            <a:off x="1049505" y="63403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21" name="GIT-Repository ist erstellt…"/>
          <p:cNvSpPr txBox="1"/>
          <p:nvPr/>
        </p:nvSpPr>
        <p:spPr>
          <a:xfrm>
            <a:off x="4343222" y="6520805"/>
            <a:ext cx="18251151" cy="162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GIT-Repository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erstellt</a:t>
            </a:r>
            <a:endParaRPr dirty="0"/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Generelle</a:t>
            </a:r>
            <a:r>
              <a:rPr dirty="0"/>
              <a:t> </a:t>
            </a:r>
            <a:r>
              <a:rPr dirty="0" err="1"/>
              <a:t>Applikation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erstellt</a:t>
            </a:r>
            <a:endParaRPr dirty="0"/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Der Endpoint </a:t>
            </a:r>
            <a:r>
              <a:rPr b="0" i="1" dirty="0"/>
              <a:t>/</a:t>
            </a:r>
            <a:r>
              <a:rPr b="0" i="1" dirty="0" err="1"/>
              <a:t>api</a:t>
            </a:r>
            <a:r>
              <a:rPr b="0" i="1" dirty="0"/>
              <a:t>/hello</a:t>
            </a:r>
            <a:r>
              <a:rPr dirty="0"/>
              <a:t> </a:t>
            </a:r>
            <a:r>
              <a:rPr dirty="0" err="1"/>
              <a:t>liefert</a:t>
            </a:r>
            <a:r>
              <a:rPr dirty="0"/>
              <a:t> </a:t>
            </a:r>
            <a:r>
              <a:rPr b="0" i="1" dirty="0"/>
              <a:t>Hello World!</a:t>
            </a:r>
            <a:endParaRPr dirty="0"/>
          </a:p>
        </p:txBody>
      </p:sp>
      <p:grpSp>
        <p:nvGrpSpPr>
          <p:cNvPr id="2124" name="Rechteck"/>
          <p:cNvGrpSpPr/>
          <p:nvPr/>
        </p:nvGrpSpPr>
        <p:grpSpPr>
          <a:xfrm>
            <a:off x="970820" y="9176998"/>
            <a:ext cx="3012317" cy="1111021"/>
            <a:chOff x="0" y="0"/>
            <a:chExt cx="3012316" cy="1111020"/>
          </a:xfrm>
        </p:grpSpPr>
        <p:sp>
          <p:nvSpPr>
            <p:cNvPr id="2123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22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25" name="Zeit"/>
          <p:cNvSpPr txBox="1"/>
          <p:nvPr/>
        </p:nvSpPr>
        <p:spPr>
          <a:xfrm>
            <a:off x="2162058" y="9419374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26" name="45 min"/>
          <p:cNvSpPr txBox="1"/>
          <p:nvPr/>
        </p:nvSpPr>
        <p:spPr>
          <a:xfrm>
            <a:off x="4458407" y="9419771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45 min</a:t>
            </a:r>
          </a:p>
        </p:txBody>
      </p:sp>
      <p:pic>
        <p:nvPicPr>
          <p:cNvPr id="2127" name="database-2025620_1280.png" descr="database-2025620_128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6306" y="10391142"/>
            <a:ext cx="806529" cy="1107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8" name="Swagger-logo.png" descr="Swagger-log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2850" y="9103630"/>
            <a:ext cx="1333260" cy="1333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9" name="Docker-Logo_Horizontel_279x131.b8a5c41e56b77706656d61080f6a0217a3ba356d.png" descr="Docker-Logo_Horizontel_279x131.b8a5c41e56b77706656d61080f6a0217a3ba356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9524" y="11094742"/>
            <a:ext cx="3387776" cy="1590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0" name="1200px-Amazon_Web_Services_Logo.svg.png" descr="1200px-Amazon_Web_Services_Logo.svg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51389" y="9855799"/>
            <a:ext cx="1838706" cy="1100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1" name="Microsoft_Azure.svg.png" descr="Microsoft_Azure.svg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47951" y="10663617"/>
            <a:ext cx="1433915" cy="1433914"/>
          </a:xfrm>
          <a:prstGeom prst="rect">
            <a:avLst/>
          </a:prstGeom>
          <a:ln w="12700">
            <a:miter lim="400000"/>
          </a:ln>
        </p:spPr>
      </p:pic>
      <p:sp>
        <p:nvSpPr>
          <p:cNvPr id="2133" name="https://gitlab.neusta.de/nsd-intern/workshops/implementing_ddd_with_hexagonal_architecture/workshop_2022-11-30_und_12-01"/>
          <p:cNvSpPr txBox="1"/>
          <p:nvPr/>
        </p:nvSpPr>
        <p:spPr>
          <a:xfrm>
            <a:off x="449912" y="12967164"/>
            <a:ext cx="4683974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13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13"/>
              </a:rPr>
              <a:t>https://github.com/KaiRenken/ddd-workshop</a:t>
            </a:r>
            <a:endParaRPr u="sng" dirty="0">
              <a:hlinkClick r:id="rId13"/>
            </a:endParaRPr>
          </a:p>
        </p:txBody>
      </p:sp>
      <p:pic>
        <p:nvPicPr>
          <p:cNvPr id="2134" name="note-304229_960_720.png" descr="note-304229_960_72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82708" y="8874197"/>
            <a:ext cx="5930179" cy="3588995"/>
          </a:xfrm>
          <a:prstGeom prst="rect">
            <a:avLst/>
          </a:prstGeom>
          <a:ln w="12700">
            <a:miter lim="400000"/>
          </a:ln>
        </p:spPr>
      </p:pic>
      <p:sp>
        <p:nvSpPr>
          <p:cNvPr id="2135" name="Empfehlung…"/>
          <p:cNvSpPr txBox="1"/>
          <p:nvPr/>
        </p:nvSpPr>
        <p:spPr>
          <a:xfrm rot="21540000">
            <a:off x="18036700" y="9822969"/>
            <a:ext cx="6302046" cy="147637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Empfehlung</a:t>
            </a:r>
            <a:r>
              <a:t>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/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Kein TDD, keine Tests</a:t>
            </a:r>
          </a:p>
        </p:txBody>
      </p:sp>
      <p:sp>
        <p:nvSpPr>
          <p:cNvPr id="2136" name="[Vorbereitung des Projektes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[Vorbereitung des Projektes]</a:t>
            </a:r>
          </a:p>
        </p:txBody>
      </p:sp>
      <p:sp>
        <p:nvSpPr>
          <p:cNvPr id="2137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1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42" name="Coding Challenge…"/>
          <p:cNvSpPr txBox="1"/>
          <p:nvPr/>
        </p:nvSpPr>
        <p:spPr>
          <a:xfrm>
            <a:off x="1201917" y="4832670"/>
            <a:ext cx="21980166" cy="40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Coding Challenge</a:t>
            </a:r>
          </a:p>
          <a:p>
            <a:pPr>
              <a:defRPr sz="12600" b="0">
                <a:latin typeface="Phosphate Inline"/>
                <a:ea typeface="Phosphate Inline"/>
                <a:cs typeface="Phosphate Inline"/>
                <a:sym typeface="Phosphate Inline"/>
              </a:defRPr>
            </a:pPr>
            <a:r>
              <a:t>RÄUME und PERSONEN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4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577" y="0"/>
            <a:ext cx="21954846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5" name="pasted-image.tiff" descr="pasted-image.tiff"/>
          <p:cNvPicPr>
            <a:picLocks noChangeAspect="1"/>
          </p:cNvPicPr>
          <p:nvPr/>
        </p:nvPicPr>
        <p:blipFill>
          <a:blip r:embed="rId4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9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50" name="Erweitere die Applikation um das Erfassen von Räumen.…"/>
          <p:cNvSpPr txBox="1"/>
          <p:nvPr/>
        </p:nvSpPr>
        <p:spPr>
          <a:xfrm>
            <a:off x="4458407" y="3567990"/>
            <a:ext cx="18954773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um das Erfassen von Räumen.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 Raum enthält immer eine </a:t>
            </a:r>
            <a:r>
              <a:rPr sz="3400"/>
              <a:t>vierstellige</a:t>
            </a:r>
            <a:r>
              <a:t>, eindeutige Raumnummer und einen Namen.</a:t>
            </a:r>
          </a:p>
        </p:txBody>
      </p:sp>
      <p:grpSp>
        <p:nvGrpSpPr>
          <p:cNvPr id="2153" name="Rechteck"/>
          <p:cNvGrpSpPr/>
          <p:nvPr/>
        </p:nvGrpSpPr>
        <p:grpSpPr>
          <a:xfrm>
            <a:off x="970820" y="3696541"/>
            <a:ext cx="3012317" cy="1111021"/>
            <a:chOff x="0" y="0"/>
            <a:chExt cx="3012316" cy="1111020"/>
          </a:xfrm>
        </p:grpSpPr>
        <p:sp>
          <p:nvSpPr>
            <p:cNvPr id="2152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5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54" name="Anforderung"/>
          <p:cNvSpPr txBox="1"/>
          <p:nvPr/>
        </p:nvSpPr>
        <p:spPr>
          <a:xfrm>
            <a:off x="1595519" y="39389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57" name="Rechteck"/>
          <p:cNvGrpSpPr/>
          <p:nvPr/>
        </p:nvGrpSpPr>
        <p:grpSpPr>
          <a:xfrm>
            <a:off x="970820" y="6041650"/>
            <a:ext cx="3012317" cy="1111021"/>
            <a:chOff x="0" y="0"/>
            <a:chExt cx="3012316" cy="1111020"/>
          </a:xfrm>
        </p:grpSpPr>
        <p:sp>
          <p:nvSpPr>
            <p:cNvPr id="2156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5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58" name="Akzeptanzkriterien"/>
          <p:cNvSpPr txBox="1"/>
          <p:nvPr/>
        </p:nvSpPr>
        <p:spPr>
          <a:xfrm>
            <a:off x="1049505" y="63403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59" name="Mit POST /api/room kann ein Raum angelegt werden…"/>
          <p:cNvSpPr txBox="1"/>
          <p:nvPr/>
        </p:nvSpPr>
        <p:spPr>
          <a:xfrm>
            <a:off x="4324819" y="6036844"/>
            <a:ext cx="18251151" cy="255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POST /api/room </a:t>
            </a:r>
            <a:r>
              <a:t>kann ein Raum angelegt werden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GET</a:t>
            </a:r>
            <a:r>
              <a:t> </a:t>
            </a:r>
            <a:r>
              <a:rPr b="0" i="1"/>
              <a:t>/api/room/{ID}</a:t>
            </a:r>
            <a:r>
              <a:t> kann ein Raum abgefragt werden.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die Raumnummer eine Zahl und 4-stellig ist. Vorangestellte Nullen sind dabei erlaubt. 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die Raumnummer eindeutig ist.</a:t>
            </a:r>
          </a:p>
        </p:txBody>
      </p:sp>
      <p:grpSp>
        <p:nvGrpSpPr>
          <p:cNvPr id="2162" name="Rechteck"/>
          <p:cNvGrpSpPr/>
          <p:nvPr/>
        </p:nvGrpSpPr>
        <p:grpSpPr>
          <a:xfrm>
            <a:off x="970820" y="9444857"/>
            <a:ext cx="3012317" cy="1111021"/>
            <a:chOff x="0" y="0"/>
            <a:chExt cx="3012316" cy="1111020"/>
          </a:xfrm>
        </p:grpSpPr>
        <p:sp>
          <p:nvSpPr>
            <p:cNvPr id="2161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6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63" name="Zeit"/>
          <p:cNvSpPr txBox="1"/>
          <p:nvPr/>
        </p:nvSpPr>
        <p:spPr>
          <a:xfrm>
            <a:off x="2162058" y="9687233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64" name="60 min"/>
          <p:cNvSpPr txBox="1"/>
          <p:nvPr/>
        </p:nvSpPr>
        <p:spPr>
          <a:xfrm>
            <a:off x="4458407" y="9687630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60 min</a:t>
            </a:r>
          </a:p>
        </p:txBody>
      </p:sp>
      <p:pic>
        <p:nvPicPr>
          <p:cNvPr id="2165" name="note-304229_960_720.png" descr="note-304229_960_72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6137" y="9432798"/>
            <a:ext cx="5930179" cy="3588994"/>
          </a:xfrm>
          <a:prstGeom prst="rect">
            <a:avLst/>
          </a:prstGeom>
          <a:ln w="12700">
            <a:miter lim="400000"/>
          </a:ln>
        </p:spPr>
      </p:pic>
      <p:sp>
        <p:nvSpPr>
          <p:cNvPr id="2166" name="Vereinfachung…"/>
          <p:cNvSpPr txBox="1"/>
          <p:nvPr/>
        </p:nvSpPr>
        <p:spPr>
          <a:xfrm rot="21540000">
            <a:off x="12352552" y="9873157"/>
            <a:ext cx="6302045" cy="280987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Vereinfachung</a:t>
            </a:r>
            <a:r>
              <a:t>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/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Im Fehlerfall wird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ein Status 400 geworfen,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auch wenn manchmal z.B. ein </a:t>
            </a:r>
          </a:p>
          <a:p>
            <a:pPr algn="l">
              <a:defRPr sz="28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404 sinnvoll wäre. </a:t>
            </a:r>
          </a:p>
        </p:txBody>
      </p:sp>
      <p:sp>
        <p:nvSpPr>
          <p:cNvPr id="2167" name="[Erfassen von Räumen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[Erfassen von Räumen]</a:t>
            </a:r>
          </a:p>
        </p:txBody>
      </p:sp>
      <p:sp>
        <p:nvSpPr>
          <p:cNvPr id="2168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3CBB629D-3A38-C562-5045-FBBF1097EF35}"/>
              </a:ext>
            </a:extLst>
          </p:cNvPr>
          <p:cNvSpPr txBox="1"/>
          <p:nvPr/>
        </p:nvSpPr>
        <p:spPr>
          <a:xfrm>
            <a:off x="267929" y="12912417"/>
            <a:ext cx="7663957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9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9"/>
              </a:rPr>
              <a:t>https://github.com/KaiRenken/</a:t>
            </a:r>
            <a:r>
              <a:rPr lang="de-DE" u="sng" dirty="0" err="1">
                <a:hlinkClick r:id="rId9"/>
              </a:rPr>
              <a:t>ddd</a:t>
            </a:r>
            <a:r>
              <a:rPr lang="de-DE" u="sng" dirty="0">
                <a:hlinkClick r:id="rId9"/>
              </a:rPr>
              <a:t>-workshop/</a:t>
            </a:r>
            <a:r>
              <a:rPr lang="de-DE" u="sng" dirty="0" err="1">
                <a:hlinkClick r:id="rId9"/>
              </a:rPr>
              <a:t>tree</a:t>
            </a:r>
            <a:r>
              <a:rPr lang="de-DE" u="sng" dirty="0">
                <a:hlinkClick r:id="rId9"/>
              </a:rPr>
              <a:t>/01-erfassen-von-räumen</a:t>
            </a:r>
            <a:endParaRPr u="sng" dirty="0">
              <a:hlinkClick r:id="rId9"/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2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73" name="Erweitere die Applikation um das Hinzufügen von Personen.…"/>
          <p:cNvSpPr txBox="1"/>
          <p:nvPr/>
        </p:nvSpPr>
        <p:spPr>
          <a:xfrm>
            <a:off x="4458407" y="3802940"/>
            <a:ext cx="18954773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um das Hinzufügen von Personen.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Eine Person hat einen Vor- und Nachnamen, sowie einen Benutzernamen.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Optional sind die Namenszusätze </a:t>
            </a:r>
            <a:r>
              <a:rPr b="0" i="1"/>
              <a:t>von</a:t>
            </a:r>
            <a:r>
              <a:t>, </a:t>
            </a:r>
            <a:r>
              <a:rPr b="0" i="1"/>
              <a:t>van</a:t>
            </a:r>
            <a:r>
              <a:t> und </a:t>
            </a:r>
            <a:r>
              <a:rPr b="0" i="1"/>
              <a:t>de</a:t>
            </a:r>
            <a:r>
              <a:t>. </a:t>
            </a:r>
          </a:p>
        </p:txBody>
      </p:sp>
      <p:grpSp>
        <p:nvGrpSpPr>
          <p:cNvPr id="2176" name="Rechteck"/>
          <p:cNvGrpSpPr/>
          <p:nvPr/>
        </p:nvGrpSpPr>
        <p:grpSpPr>
          <a:xfrm>
            <a:off x="970820" y="3912441"/>
            <a:ext cx="3012317" cy="1111021"/>
            <a:chOff x="0" y="0"/>
            <a:chExt cx="3012316" cy="1111020"/>
          </a:xfrm>
        </p:grpSpPr>
        <p:sp>
          <p:nvSpPr>
            <p:cNvPr id="2175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74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77" name="Anforderung"/>
          <p:cNvSpPr txBox="1"/>
          <p:nvPr/>
        </p:nvSpPr>
        <p:spPr>
          <a:xfrm>
            <a:off x="1595519" y="4154817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180" name="Rechteck"/>
          <p:cNvGrpSpPr/>
          <p:nvPr/>
        </p:nvGrpSpPr>
        <p:grpSpPr>
          <a:xfrm>
            <a:off x="970820" y="6257550"/>
            <a:ext cx="3012317" cy="1111021"/>
            <a:chOff x="0" y="0"/>
            <a:chExt cx="3012316" cy="1111020"/>
          </a:xfrm>
        </p:grpSpPr>
        <p:sp>
          <p:nvSpPr>
            <p:cNvPr id="2179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78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81" name="Akzeptanzkriterien"/>
          <p:cNvSpPr txBox="1"/>
          <p:nvPr/>
        </p:nvSpPr>
        <p:spPr>
          <a:xfrm>
            <a:off x="1049505" y="6556259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182" name="Mit PUT /api/room/{ID}/person kann eine Person zu einem Raum hinzugefügt werden…"/>
          <p:cNvSpPr txBox="1"/>
          <p:nvPr/>
        </p:nvSpPr>
        <p:spPr>
          <a:xfrm>
            <a:off x="4419422" y="6261200"/>
            <a:ext cx="18251151" cy="4003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PUT /api/room/{ID}/person </a:t>
            </a:r>
            <a:r>
              <a:t>kann eine Person zu einem Raum hinzugefügt werden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Mit </a:t>
            </a:r>
            <a:r>
              <a:rPr b="0" i="1"/>
              <a:t>GET</a:t>
            </a:r>
            <a:r>
              <a:t> </a:t>
            </a:r>
            <a:r>
              <a:rPr b="0" i="1"/>
              <a:t>/api/room/{ID}</a:t>
            </a:r>
            <a:r>
              <a:t> kann ein Raum abgefragt werden. Die Antwort enthält auch die entsprechenden Personen (in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Kurzschreibweise*</a:t>
            </a:r>
            <a:r>
              <a:t>). 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der optionale Namenszusatz nur </a:t>
            </a:r>
            <a:r>
              <a:rPr b="0" i="1"/>
              <a:t>von</a:t>
            </a:r>
            <a:r>
              <a:t>, </a:t>
            </a:r>
            <a:r>
              <a:rPr b="0" i="1"/>
              <a:t>van</a:t>
            </a:r>
            <a:r>
              <a:t> oder </a:t>
            </a:r>
            <a:r>
              <a:rPr b="0" i="1"/>
              <a:t>de</a:t>
            </a:r>
            <a:r>
              <a:t> ist.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der Benutzername eindeutig ist.</a:t>
            </a:r>
          </a:p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Es wird geprüft, dass eine Person nur einem Raum zugeordnet ist.</a:t>
            </a:r>
          </a:p>
        </p:txBody>
      </p:sp>
      <p:grpSp>
        <p:nvGrpSpPr>
          <p:cNvPr id="2185" name="Rechteck"/>
          <p:cNvGrpSpPr/>
          <p:nvPr/>
        </p:nvGrpSpPr>
        <p:grpSpPr>
          <a:xfrm>
            <a:off x="970820" y="10811904"/>
            <a:ext cx="3012317" cy="1111021"/>
            <a:chOff x="0" y="0"/>
            <a:chExt cx="3012316" cy="1111020"/>
          </a:xfrm>
        </p:grpSpPr>
        <p:sp>
          <p:nvSpPr>
            <p:cNvPr id="2184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83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86" name="Zeit"/>
          <p:cNvSpPr txBox="1"/>
          <p:nvPr/>
        </p:nvSpPr>
        <p:spPr>
          <a:xfrm>
            <a:off x="2162058" y="11054280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187" name="60 min"/>
          <p:cNvSpPr txBox="1"/>
          <p:nvPr/>
        </p:nvSpPr>
        <p:spPr>
          <a:xfrm>
            <a:off x="4458407" y="11054677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60 min</a:t>
            </a:r>
          </a:p>
        </p:txBody>
      </p:sp>
      <p:sp>
        <p:nvSpPr>
          <p:cNvPr id="2188" name="* Vorname [Namenszusatz] Nachname (Benutzername)"/>
          <p:cNvSpPr txBox="1"/>
          <p:nvPr/>
        </p:nvSpPr>
        <p:spPr>
          <a:xfrm>
            <a:off x="12018265" y="13081280"/>
            <a:ext cx="11680217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400">
                <a:solidFill>
                  <a:schemeClr val="accent5">
                    <a:lumOff val="-29866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* Vorname [Namenszusatz] Nachname (Benutzername)</a:t>
            </a:r>
          </a:p>
        </p:txBody>
      </p:sp>
      <p:sp>
        <p:nvSpPr>
          <p:cNvPr id="2189" name="[Hinzufügen von Personen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[Hinzufügen von Personen]</a:t>
            </a:r>
          </a:p>
        </p:txBody>
      </p:sp>
      <p:sp>
        <p:nvSpPr>
          <p:cNvPr id="2190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5FB4FFC3-CD56-8D47-1206-90BD28194228}"/>
              </a:ext>
            </a:extLst>
          </p:cNvPr>
          <p:cNvSpPr txBox="1"/>
          <p:nvPr/>
        </p:nvSpPr>
        <p:spPr>
          <a:xfrm>
            <a:off x="267929" y="12967164"/>
            <a:ext cx="8090355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</a:t>
            </a:r>
            <a:r>
              <a:rPr lang="de-DE" u="sng" dirty="0" err="1">
                <a:hlinkClick r:id="rId8"/>
              </a:rPr>
              <a:t>ddd</a:t>
            </a:r>
            <a:r>
              <a:rPr lang="de-DE" u="sng" dirty="0">
                <a:hlinkClick r:id="rId8"/>
              </a:rPr>
              <a:t>-workshop/</a:t>
            </a:r>
            <a:r>
              <a:rPr lang="de-DE" u="sng" dirty="0" err="1">
                <a:hlinkClick r:id="rId8"/>
              </a:rPr>
              <a:t>tree</a:t>
            </a:r>
            <a:r>
              <a:rPr lang="de-DE" u="sng" dirty="0">
                <a:hlinkClick r:id="rId8"/>
              </a:rPr>
              <a:t>/02-hinzufügen-von-personen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4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95" name="Erweitere die Applikation um das Hinzufügen von Personen in mehreren Räumen."/>
          <p:cNvSpPr txBox="1"/>
          <p:nvPr/>
        </p:nvSpPr>
        <p:spPr>
          <a:xfrm>
            <a:off x="4458407" y="4787268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Erweitere die Applikation um das Hinzufügen von Personen in mehreren Räumen.</a:t>
            </a:r>
          </a:p>
        </p:txBody>
      </p:sp>
      <p:grpSp>
        <p:nvGrpSpPr>
          <p:cNvPr id="2198" name="Rechteck"/>
          <p:cNvGrpSpPr/>
          <p:nvPr/>
        </p:nvGrpSpPr>
        <p:grpSpPr>
          <a:xfrm>
            <a:off x="970820" y="4596145"/>
            <a:ext cx="3012317" cy="1111021"/>
            <a:chOff x="0" y="0"/>
            <a:chExt cx="3012316" cy="1111020"/>
          </a:xfrm>
        </p:grpSpPr>
        <p:sp>
          <p:nvSpPr>
            <p:cNvPr id="2197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9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199" name="Anforderung"/>
          <p:cNvSpPr txBox="1"/>
          <p:nvPr/>
        </p:nvSpPr>
        <p:spPr>
          <a:xfrm>
            <a:off x="1595519" y="4838521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202" name="Rechteck"/>
          <p:cNvGrpSpPr/>
          <p:nvPr/>
        </p:nvGrpSpPr>
        <p:grpSpPr>
          <a:xfrm>
            <a:off x="970820" y="6941253"/>
            <a:ext cx="3012317" cy="1111022"/>
            <a:chOff x="0" y="0"/>
            <a:chExt cx="3012316" cy="1111020"/>
          </a:xfrm>
        </p:grpSpPr>
        <p:sp>
          <p:nvSpPr>
            <p:cNvPr id="2201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00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03" name="Akzeptanzkriterien"/>
          <p:cNvSpPr txBox="1"/>
          <p:nvPr/>
        </p:nvSpPr>
        <p:spPr>
          <a:xfrm>
            <a:off x="1049505" y="7239963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204" name="Eine Person kann mehreren Räumen zugewiesen werden."/>
          <p:cNvSpPr txBox="1"/>
          <p:nvPr/>
        </p:nvSpPr>
        <p:spPr>
          <a:xfrm>
            <a:off x="4361625" y="7184026"/>
            <a:ext cx="182511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Eine Person kann mehreren Räumen zugewiesen werden.</a:t>
            </a:r>
          </a:p>
        </p:txBody>
      </p:sp>
      <p:grpSp>
        <p:nvGrpSpPr>
          <p:cNvPr id="2207" name="Rechteck"/>
          <p:cNvGrpSpPr/>
          <p:nvPr/>
        </p:nvGrpSpPr>
        <p:grpSpPr>
          <a:xfrm>
            <a:off x="970820" y="9286362"/>
            <a:ext cx="3012318" cy="1111021"/>
            <a:chOff x="0" y="0"/>
            <a:chExt cx="3012316" cy="1111020"/>
          </a:xfrm>
        </p:grpSpPr>
        <p:sp>
          <p:nvSpPr>
            <p:cNvPr id="2206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05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08" name="Zeit"/>
          <p:cNvSpPr txBox="1"/>
          <p:nvPr/>
        </p:nvSpPr>
        <p:spPr>
          <a:xfrm>
            <a:off x="2162058" y="9528738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Zeit</a:t>
            </a:r>
          </a:p>
        </p:txBody>
      </p:sp>
      <p:sp>
        <p:nvSpPr>
          <p:cNvPr id="2209" name="90 min"/>
          <p:cNvSpPr txBox="1"/>
          <p:nvPr/>
        </p:nvSpPr>
        <p:spPr>
          <a:xfrm>
            <a:off x="4458407" y="9529135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90 min</a:t>
            </a:r>
          </a:p>
        </p:txBody>
      </p:sp>
      <p:sp>
        <p:nvSpPr>
          <p:cNvPr id="2210" name="[Personen in mehreren Räume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92500"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rPr dirty="0"/>
              <a:t>[</a:t>
            </a:r>
            <a:r>
              <a:rPr dirty="0" err="1"/>
              <a:t>Personen</a:t>
            </a:r>
            <a:r>
              <a:rPr dirty="0"/>
              <a:t> in </a:t>
            </a:r>
            <a:r>
              <a:rPr dirty="0" err="1"/>
              <a:t>mehreren</a:t>
            </a:r>
            <a:r>
              <a:rPr dirty="0"/>
              <a:t> </a:t>
            </a:r>
            <a:r>
              <a:rPr dirty="0" err="1"/>
              <a:t>Räume</a:t>
            </a:r>
            <a:r>
              <a:rPr lang="de-DE" dirty="0"/>
              <a:t>n</a:t>
            </a:r>
            <a:r>
              <a:rPr dirty="0"/>
              <a:t>]</a:t>
            </a:r>
          </a:p>
        </p:txBody>
      </p:sp>
      <p:sp>
        <p:nvSpPr>
          <p:cNvPr id="2211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96292103-DAA8-FE29-03BF-2CB8E2BB835E}"/>
              </a:ext>
            </a:extLst>
          </p:cNvPr>
          <p:cNvSpPr txBox="1"/>
          <p:nvPr/>
        </p:nvSpPr>
        <p:spPr>
          <a:xfrm>
            <a:off x="267929" y="12912417"/>
            <a:ext cx="9252532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https://github.com/KaiRenken/ddd-workshop/tree/03-personen-in-mehreren-r%C3%A4umen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16" name="Erweitere die Applikation das Versenden von Events, wenn eine Person…"/>
          <p:cNvSpPr txBox="1"/>
          <p:nvPr/>
        </p:nvSpPr>
        <p:spPr>
          <a:xfrm>
            <a:off x="4458407" y="4632466"/>
            <a:ext cx="18954773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Erweitere die Applikation das Versenden von Events, wenn eine Person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einem Raum hinzugefügt wird.</a:t>
            </a:r>
          </a:p>
        </p:txBody>
      </p:sp>
      <p:grpSp>
        <p:nvGrpSpPr>
          <p:cNvPr id="2219" name="Rechteck"/>
          <p:cNvGrpSpPr/>
          <p:nvPr/>
        </p:nvGrpSpPr>
        <p:grpSpPr>
          <a:xfrm>
            <a:off x="970820" y="4630993"/>
            <a:ext cx="3012317" cy="1111021"/>
            <a:chOff x="0" y="0"/>
            <a:chExt cx="3012316" cy="1111020"/>
          </a:xfrm>
        </p:grpSpPr>
        <p:sp>
          <p:nvSpPr>
            <p:cNvPr id="2218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17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0" name="Anforderung"/>
          <p:cNvSpPr txBox="1"/>
          <p:nvPr/>
        </p:nvSpPr>
        <p:spPr>
          <a:xfrm>
            <a:off x="1595519" y="4873368"/>
            <a:ext cx="1762919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Anforderung</a:t>
            </a:r>
          </a:p>
        </p:txBody>
      </p:sp>
      <p:grpSp>
        <p:nvGrpSpPr>
          <p:cNvPr id="2223" name="Rechteck"/>
          <p:cNvGrpSpPr/>
          <p:nvPr/>
        </p:nvGrpSpPr>
        <p:grpSpPr>
          <a:xfrm>
            <a:off x="970820" y="6976102"/>
            <a:ext cx="3012317" cy="1111021"/>
            <a:chOff x="0" y="0"/>
            <a:chExt cx="3012316" cy="1111020"/>
          </a:xfrm>
        </p:grpSpPr>
        <p:sp>
          <p:nvSpPr>
            <p:cNvPr id="2222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21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4" name="Akzeptanzkriterien"/>
          <p:cNvSpPr txBox="1"/>
          <p:nvPr/>
        </p:nvSpPr>
        <p:spPr>
          <a:xfrm>
            <a:off x="1049505" y="7274811"/>
            <a:ext cx="28549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2400" dirty="0" err="1"/>
              <a:t>Akzeptanzkriterien</a:t>
            </a:r>
            <a:endParaRPr sz="2400" dirty="0"/>
          </a:p>
        </p:txBody>
      </p:sp>
      <p:sp>
        <p:nvSpPr>
          <p:cNvPr id="2225" name="Bei einer Raumzuweisung wird ein PersonWurdeRaumZugeordnetEvent geworfen"/>
          <p:cNvSpPr txBox="1"/>
          <p:nvPr/>
        </p:nvSpPr>
        <p:spPr>
          <a:xfrm>
            <a:off x="4416834" y="7197126"/>
            <a:ext cx="182511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*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Bei einer Raumzuweisung wird ein </a:t>
            </a:r>
            <a:r>
              <a:rPr b="0" i="1"/>
              <a:t>PersonWurdeRaumZugeordnetEvent </a:t>
            </a:r>
            <a:r>
              <a:t>geworfen</a:t>
            </a:r>
          </a:p>
        </p:txBody>
      </p:sp>
      <p:grpSp>
        <p:nvGrpSpPr>
          <p:cNvPr id="2228" name="Rechteck"/>
          <p:cNvGrpSpPr/>
          <p:nvPr/>
        </p:nvGrpSpPr>
        <p:grpSpPr>
          <a:xfrm>
            <a:off x="970820" y="9321210"/>
            <a:ext cx="3012318" cy="1111021"/>
            <a:chOff x="0" y="0"/>
            <a:chExt cx="3012316" cy="1111020"/>
          </a:xfrm>
        </p:grpSpPr>
        <p:sp>
          <p:nvSpPr>
            <p:cNvPr id="2227" name="Rechteck"/>
            <p:cNvSpPr/>
            <p:nvPr/>
          </p:nvSpPr>
          <p:spPr>
            <a:xfrm>
              <a:off x="69849" y="69850"/>
              <a:ext cx="2872618" cy="971321"/>
            </a:xfrm>
            <a:prstGeom prst="rect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226" name="Rechteck Rechteck" descr="Rechteck Rechtec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012318" cy="1111021"/>
            </a:xfrm>
            <a:prstGeom prst="rect">
              <a:avLst/>
            </a:prstGeom>
            <a:effectLst/>
          </p:spPr>
        </p:pic>
      </p:grpSp>
      <p:sp>
        <p:nvSpPr>
          <p:cNvPr id="2229" name="Zeit"/>
          <p:cNvSpPr txBox="1"/>
          <p:nvPr/>
        </p:nvSpPr>
        <p:spPr>
          <a:xfrm>
            <a:off x="2162057" y="9533512"/>
            <a:ext cx="629841" cy="6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dirty="0"/>
              <a:t>Zeit</a:t>
            </a:r>
          </a:p>
        </p:txBody>
      </p:sp>
      <p:sp>
        <p:nvSpPr>
          <p:cNvPr id="2230" name="30 min"/>
          <p:cNvSpPr txBox="1"/>
          <p:nvPr/>
        </p:nvSpPr>
        <p:spPr>
          <a:xfrm>
            <a:off x="4458407" y="9563982"/>
            <a:ext cx="18954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30 min</a:t>
            </a:r>
          </a:p>
        </p:txBody>
      </p:sp>
      <p:sp>
        <p:nvSpPr>
          <p:cNvPr id="2231" name="[Domain-Events]"/>
          <p:cNvSpPr txBox="1"/>
          <p:nvPr/>
        </p:nvSpPr>
        <p:spPr>
          <a:xfrm>
            <a:off x="7015408" y="2229975"/>
            <a:ext cx="10353183" cy="1107679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6000" b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[Domain-Events]</a:t>
            </a:r>
          </a:p>
        </p:txBody>
      </p:sp>
      <p:sp>
        <p:nvSpPr>
          <p:cNvPr id="2232" name="User Story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User Story</a:t>
            </a:r>
          </a:p>
        </p:txBody>
      </p:sp>
      <p:sp>
        <p:nvSpPr>
          <p:cNvPr id="2" name="https://gitlab.neusta.de/nsd-intern/workshops/implementing_ddd_with_hexagonal_architecture/workshop_2022-11-30_und_12-01">
            <a:extLst>
              <a:ext uri="{FF2B5EF4-FFF2-40B4-BE49-F238E27FC236}">
                <a16:creationId xmlns:a16="http://schemas.microsoft.com/office/drawing/2014/main" id="{EC409C4C-6485-60DC-A2D8-EAF77B92A734}"/>
              </a:ext>
            </a:extLst>
          </p:cNvPr>
          <p:cNvSpPr txBox="1"/>
          <p:nvPr/>
        </p:nvSpPr>
        <p:spPr>
          <a:xfrm>
            <a:off x="267929" y="12967164"/>
            <a:ext cx="6211636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8"/>
              </a:defRPr>
            </a:lvl1pPr>
          </a:lstStyle>
          <a:p>
            <a:pPr>
              <a:defRPr u="none"/>
            </a:pPr>
            <a:r>
              <a:rPr lang="de-DE" u="sng" dirty="0">
                <a:hlinkClick r:id="rId8"/>
              </a:rPr>
              <a:t>https://github.com/KaiRenken/ddd-workshop/tree/04-events</a:t>
            </a:r>
            <a:endParaRPr u="sng" dirty="0">
              <a:hlinkClick r:id="rId8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Ich!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Ich!</a:t>
            </a:r>
          </a:p>
        </p:txBody>
      </p:sp>
      <p:pic>
        <p:nvPicPr>
          <p:cNvPr id="217" name="concept-1868728_960_720.jpg" descr="concept-1868728_960_72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395" y="2752827"/>
            <a:ext cx="14953210" cy="9968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pasted-image.tiff" descr="pasted-image.tiff"/>
          <p:cNvPicPr>
            <a:picLocks noChangeAspect="1"/>
          </p:cNvPicPr>
          <p:nvPr/>
        </p:nvPicPr>
        <p:blipFill>
          <a:blip r:embed="rId2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37" name="Best Practices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Best Practices</a:t>
            </a:r>
          </a:p>
        </p:txBody>
      </p:sp>
      <p:sp>
        <p:nvSpPr>
          <p:cNvPr id="2238" name="Starte immer mit den Anforderungen…"/>
          <p:cNvSpPr txBox="1"/>
          <p:nvPr/>
        </p:nvSpPr>
        <p:spPr>
          <a:xfrm>
            <a:off x="560454" y="3578048"/>
            <a:ext cx="24011867" cy="7530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Starte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Anforderungen</a:t>
            </a:r>
            <a:endParaRPr dirty="0">
              <a:latin typeface="Lato Bold"/>
              <a:ea typeface="Lato Bold"/>
              <a:cs typeface="Lato Bold"/>
              <a:sym typeface="Lato Bold"/>
            </a:endParaRP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Starte </a:t>
            </a:r>
            <a:r>
              <a:rPr dirty="0" err="1"/>
              <a:t>beim</a:t>
            </a:r>
            <a:r>
              <a:rPr dirty="0"/>
              <a:t> </a:t>
            </a:r>
            <a:r>
              <a:rPr dirty="0" err="1"/>
              <a:t>Modellieren</a:t>
            </a:r>
            <a:r>
              <a:rPr dirty="0"/>
              <a:t> immer </a:t>
            </a:r>
            <a:r>
              <a:rPr dirty="0" err="1"/>
              <a:t>mit</a:t>
            </a:r>
            <a:r>
              <a:rPr dirty="0"/>
              <a:t> den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Aggregaten</a:t>
            </a:r>
            <a:r>
              <a:rPr dirty="0"/>
              <a:t>,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Entities</a:t>
            </a:r>
            <a:r>
              <a:rPr dirty="0"/>
              <a:t> und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Value Objects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Nutze</a:t>
            </a:r>
            <a:r>
              <a:rPr dirty="0"/>
              <a:t> </a:t>
            </a:r>
            <a:r>
              <a:rPr dirty="0" err="1">
                <a:latin typeface="Lato Bold"/>
                <a:ea typeface="Lato Bold"/>
                <a:cs typeface="Lato Bold"/>
                <a:sym typeface="Lato Bold"/>
              </a:rPr>
              <a:t>kleine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 Aggregate</a:t>
            </a:r>
            <a:r>
              <a:rPr dirty="0"/>
              <a:t> und so </a:t>
            </a:r>
            <a:r>
              <a:rPr dirty="0" err="1"/>
              <a:t>flach</a:t>
            </a:r>
            <a:r>
              <a:rPr dirty="0"/>
              <a:t> </a:t>
            </a:r>
            <a:r>
              <a:rPr dirty="0" err="1"/>
              <a:t>wie</a:t>
            </a:r>
            <a:r>
              <a:rPr dirty="0"/>
              <a:t> </a:t>
            </a:r>
            <a:r>
              <a:rPr dirty="0" err="1"/>
              <a:t>möglich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Natürliche</a:t>
            </a:r>
            <a:r>
              <a:rPr dirty="0"/>
              <a:t> </a:t>
            </a:r>
            <a:r>
              <a:rPr dirty="0" err="1"/>
              <a:t>Schlüssel</a:t>
            </a:r>
            <a:r>
              <a:rPr dirty="0"/>
              <a:t> in </a:t>
            </a:r>
            <a:r>
              <a:rPr dirty="0" err="1"/>
              <a:t>Aggregaten</a:t>
            </a:r>
            <a:r>
              <a:rPr dirty="0"/>
              <a:t> </a:t>
            </a:r>
            <a:r>
              <a:rPr dirty="0" err="1"/>
              <a:t>sind</a:t>
            </a:r>
            <a:r>
              <a:rPr dirty="0"/>
              <a:t> </a:t>
            </a:r>
            <a:r>
              <a:rPr dirty="0" err="1"/>
              <a:t>selten</a:t>
            </a:r>
            <a:r>
              <a:rPr dirty="0"/>
              <a:t> </a:t>
            </a:r>
            <a:r>
              <a:rPr dirty="0" err="1"/>
              <a:t>sinnvoll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Nutze</a:t>
            </a:r>
            <a:r>
              <a:rPr dirty="0"/>
              <a:t> </a:t>
            </a:r>
            <a:r>
              <a:rPr dirty="0" err="1"/>
              <a:t>zunächst</a:t>
            </a:r>
            <a:r>
              <a:rPr dirty="0"/>
              <a:t> </a:t>
            </a:r>
            <a:r>
              <a:rPr dirty="0" err="1"/>
              <a:t>immer</a:t>
            </a:r>
            <a:r>
              <a:rPr dirty="0"/>
              <a:t> </a:t>
            </a:r>
            <a:r>
              <a:rPr dirty="0" err="1"/>
              <a:t>nur</a:t>
            </a:r>
            <a:r>
              <a:rPr dirty="0"/>
              <a:t> die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Building Blocks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Verhindere</a:t>
            </a:r>
            <a:r>
              <a:rPr dirty="0"/>
              <a:t> (</a:t>
            </a:r>
            <a:r>
              <a:rPr dirty="0" err="1"/>
              <a:t>softwareseitig</a:t>
            </a:r>
            <a:r>
              <a:rPr dirty="0"/>
              <a:t>) die </a:t>
            </a:r>
            <a:r>
              <a:rPr dirty="0" err="1"/>
              <a:t>Nutzung</a:t>
            </a:r>
            <a:r>
              <a:rPr dirty="0"/>
              <a:t> von Technik </a:t>
            </a:r>
            <a:r>
              <a:rPr dirty="0" err="1"/>
              <a:t>im</a:t>
            </a:r>
            <a:r>
              <a:rPr dirty="0"/>
              <a:t> Domain- und Application-Layer</a:t>
            </a:r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Stelle die „</a:t>
            </a:r>
            <a:r>
              <a:rPr dirty="0" err="1"/>
              <a:t>Aufruf-Richtung</a:t>
            </a:r>
            <a:r>
              <a:rPr dirty="0"/>
              <a:t>“ (</a:t>
            </a:r>
            <a:r>
              <a:rPr dirty="0" err="1"/>
              <a:t>softwareseitig</a:t>
            </a:r>
            <a:r>
              <a:rPr dirty="0"/>
              <a:t>) </a:t>
            </a:r>
            <a:r>
              <a:rPr dirty="0" err="1"/>
              <a:t>sicher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 err="1"/>
              <a:t>Mappen</a:t>
            </a:r>
            <a:r>
              <a:rPr dirty="0"/>
              <a:t> </a:t>
            </a:r>
            <a:r>
              <a:rPr dirty="0" err="1"/>
              <a:t>ist</a:t>
            </a:r>
            <a:r>
              <a:rPr dirty="0"/>
              <a:t> </a:t>
            </a:r>
            <a:r>
              <a:rPr dirty="0" err="1"/>
              <a:t>nicht</a:t>
            </a:r>
            <a:r>
              <a:rPr dirty="0"/>
              <a:t> </a:t>
            </a:r>
            <a:r>
              <a:rPr dirty="0" err="1"/>
              <a:t>böse</a:t>
            </a:r>
            <a:endParaRPr dirty="0"/>
          </a:p>
          <a:p>
            <a:pPr marL="711200" indent="-711200" algn="l" defTabSz="457200">
              <a:buClr>
                <a:schemeClr val="accent2">
                  <a:hueOff val="258623"/>
                  <a:satOff val="16006"/>
                  <a:lumOff val="-25223"/>
                </a:schemeClr>
              </a:buClr>
              <a:buSzPct val="128000"/>
              <a:buFont typeface="Georgia"/>
              <a:buChar char="๏"/>
              <a:defRPr sz="4800" b="0">
                <a:latin typeface="Lato-Light"/>
                <a:ea typeface="Lato-Light"/>
                <a:cs typeface="Lato-Light"/>
                <a:sym typeface="Lato-Light"/>
              </a:defRPr>
            </a:pPr>
            <a:r>
              <a:rPr dirty="0"/>
              <a:t>Bei </a:t>
            </a:r>
            <a:r>
              <a:rPr dirty="0" err="1"/>
              <a:t>Massendaten</a:t>
            </a:r>
            <a:r>
              <a:rPr dirty="0"/>
              <a:t> </a:t>
            </a:r>
            <a:r>
              <a:rPr dirty="0" err="1"/>
              <a:t>bedingt</a:t>
            </a:r>
            <a:r>
              <a:rPr dirty="0"/>
              <a:t> </a:t>
            </a:r>
            <a:r>
              <a:rPr dirty="0" err="1"/>
              <a:t>einsetzbar</a:t>
            </a:r>
            <a:endParaRPr dirty="0"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12841-scaled-600x873.jpg" descr="12841-scaled-600x87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816" y="2892857"/>
            <a:ext cx="5450368" cy="7930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51OWGtzQLLL.jpg" descr="51OWGtzQLLL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377" y="2892857"/>
            <a:ext cx="5995296" cy="7930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51phTNgutlS._AC_UL600_SR600,600_.jpg" descr="51phTNgutlS._AC_UL600_SR600,600_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9716" y="2892857"/>
            <a:ext cx="7930285" cy="7930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3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sp>
        <p:nvSpPr>
          <p:cNvPr id="2244" name="Fragen?"/>
          <p:cNvSpPr txBox="1"/>
          <p:nvPr/>
        </p:nvSpPr>
        <p:spPr>
          <a:xfrm>
            <a:off x="5731700" y="4595812"/>
            <a:ext cx="12920600" cy="452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800" b="0">
                <a:solidFill>
                  <a:srgbClr val="000000">
                    <a:alpha val="67773"/>
                  </a:srgbClr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Fragen?</a:t>
            </a:r>
          </a:p>
        </p:txBody>
      </p:sp>
      <p:sp>
        <p:nvSpPr>
          <p:cNvPr id="2245" name="https://github.com/larmic/workshop_ddd_implementing_hexagonal_architecture"/>
          <p:cNvSpPr txBox="1"/>
          <p:nvPr/>
        </p:nvSpPr>
        <p:spPr>
          <a:xfrm>
            <a:off x="1401939" y="12845231"/>
            <a:ext cx="616835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u="sng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  <a:hlinkClick r:id="rId4"/>
              </a:defRPr>
            </a:lvl1pPr>
          </a:lstStyle>
          <a:p>
            <a:pPr>
              <a:defRPr u="none"/>
            </a:pPr>
            <a:r>
              <a:rPr u="sng" dirty="0">
                <a:hlinkClick r:id="rId4"/>
              </a:rPr>
              <a:t>https://github.com/</a:t>
            </a:r>
            <a:r>
              <a:rPr lang="de-DE" u="sng" dirty="0" err="1">
                <a:hlinkClick r:id="rId4"/>
              </a:rPr>
              <a:t>KaiRenken</a:t>
            </a:r>
            <a:endParaRPr u="sng" dirty="0">
              <a:hlinkClick r:id="rId4"/>
            </a:endParaRPr>
          </a:p>
        </p:txBody>
      </p:sp>
      <p:pic>
        <p:nvPicPr>
          <p:cNvPr id="2246" name="Octocat.png" descr="Octoc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23" y="12850452"/>
            <a:ext cx="753407" cy="626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337" y="688131"/>
            <a:ext cx="19019326" cy="12339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bubble-gum-438404_960_720.jpeg" descr="bubble-gum-438404_960_72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31" y="1753904"/>
            <a:ext cx="15174138" cy="1011609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Was ist das Problem?"/>
          <p:cNvSpPr txBox="1"/>
          <p:nvPr/>
        </p:nvSpPr>
        <p:spPr>
          <a:xfrm>
            <a:off x="2197075" y="9901521"/>
            <a:ext cx="1998985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t>Was ist das Problem?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Was macht der Code?"/>
          <p:cNvSpPr txBox="1"/>
          <p:nvPr/>
        </p:nvSpPr>
        <p:spPr>
          <a:xfrm>
            <a:off x="2197075" y="553590"/>
            <a:ext cx="19989850" cy="2060576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2600" b="0">
                <a:latin typeface="Lato-Light"/>
                <a:ea typeface="Lato-Light"/>
                <a:cs typeface="Lato-Light"/>
                <a:sym typeface="Lato-Light"/>
              </a:defRPr>
            </a:lvl1pPr>
          </a:lstStyle>
          <a:p>
            <a:r>
              <a:t>Was macht der Code?</a:t>
            </a:r>
          </a:p>
        </p:txBody>
      </p:sp>
      <p:pic>
        <p:nvPicPr>
          <p:cNvPr id="236" name="pasted-image.tiff" descr="pasted-image.tiff"/>
          <p:cNvPicPr>
            <a:picLocks noChangeAspect="1"/>
          </p:cNvPicPr>
          <p:nvPr/>
        </p:nvPicPr>
        <p:blipFill>
          <a:blip r:embed="rId3"/>
          <a:srcRect l="5371" t="15014" r="65315" b="31941"/>
          <a:stretch>
            <a:fillRect/>
          </a:stretch>
        </p:blipFill>
        <p:spPr>
          <a:xfrm>
            <a:off x="22866814" y="12358565"/>
            <a:ext cx="1249257" cy="110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72" y="12861290"/>
            <a:ext cx="565877" cy="56587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https://www.youtube.com/watch?v=tXXa4HAepZA&amp;t=1964s"/>
          <p:cNvSpPr txBox="1"/>
          <p:nvPr/>
        </p:nvSpPr>
        <p:spPr>
          <a:xfrm>
            <a:off x="1074237" y="12878989"/>
            <a:ext cx="6884951" cy="454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 b="0">
                <a:solidFill>
                  <a:srgbClr val="000000">
                    <a:alpha val="67773"/>
                  </a:srgb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rPr dirty="0"/>
              <a:t>https://www.youtube.com/watch?v=tXXa4HAepZA&amp;t=1964s</a:t>
            </a:r>
          </a:p>
        </p:txBody>
      </p:sp>
      <p:pic>
        <p:nvPicPr>
          <p:cNvPr id="239" name="Bildschirmfoto 2022-04-28 um 16.01.58.png" descr="Bildschirmfoto 2022-04-28 um 16.01.5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83" y="4534823"/>
            <a:ext cx="23094434" cy="6423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3581</Words>
  <Application>Microsoft Office PowerPoint</Application>
  <PresentationFormat>Benutzerdefiniert</PresentationFormat>
  <Paragraphs>1515</Paragraphs>
  <Slides>62</Slides>
  <Notes>37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62</vt:i4>
      </vt:variant>
    </vt:vector>
  </HeadingPairs>
  <TitlesOfParts>
    <vt:vector size="70" baseType="lpstr">
      <vt:lpstr>Georgia</vt:lpstr>
      <vt:lpstr>Helvetica Light</vt:lpstr>
      <vt:lpstr>Helvetica Neue</vt:lpstr>
      <vt:lpstr>Helvetica Neue Light</vt:lpstr>
      <vt:lpstr>Helvetica Neue Medium</vt:lpstr>
      <vt:lpstr>Helvetica Neue Thin</vt:lpstr>
      <vt:lpstr>Lato Bold</vt:lpstr>
      <vt:lpstr>White</vt:lpstr>
      <vt:lpstr>  Domain Driven Design und hexagonale Architektur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Tactical Design</vt:lpstr>
      <vt:lpstr>Tactical Design</vt:lpstr>
      <vt:lpstr>[Allgegenwärtige Sprache]</vt:lpstr>
      <vt:lpstr>[Allgegenwärtige Sprache]</vt:lpstr>
      <vt:lpstr>[Allgegenwärtige Sprache]</vt:lpstr>
      <vt:lpstr>[Beispiel: Shop]</vt:lpstr>
      <vt:lpstr>[Beispiel: Shop]</vt:lpstr>
      <vt:lpstr>[Beispiel: Shop]</vt:lpstr>
      <vt:lpstr>PowerPoint-Präsentation</vt:lpstr>
      <vt:lpstr>[Beispiel: Shop]</vt:lpstr>
      <vt:lpstr>[Beispiel: Shop]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Tactical Design</vt:lpstr>
      <vt:lpstr>PowerPoint-Präsentation</vt:lpstr>
      <vt:lpstr>Was  habt ihr für Architekturen?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Kai Renken</dc:creator>
  <cp:lastModifiedBy>Kai Renken</cp:lastModifiedBy>
  <cp:revision>25</cp:revision>
  <dcterms:modified xsi:type="dcterms:W3CDTF">2025-11-03T10:43:23Z</dcterms:modified>
</cp:coreProperties>
</file>